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3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notesSlides/notesSlide11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12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notesSlides/notesSlide13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notesSlides/notesSlide14.xml" ContentType="application/vnd.openxmlformats-officedocument.presentationml.notesSlide+xml"/>
  <Override PartName="/ppt/ink/ink34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4" r:id="rId4"/>
    <p:sldId id="265" r:id="rId5"/>
    <p:sldId id="267" r:id="rId6"/>
    <p:sldId id="268" r:id="rId7"/>
    <p:sldId id="266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</p:sldIdLst>
  <p:sldSz cx="18288000" cy="10287000"/>
  <p:notesSz cx="6858000" cy="9144000"/>
  <p:embeddedFontLst>
    <p:embeddedFont>
      <p:font typeface="Gmarket Sans Light" panose="020B0600000101010101" charset="-127"/>
      <p:regular r:id="rId31"/>
    </p:embeddedFont>
    <p:embeddedFont>
      <p:font typeface="Gmarket Sans Medium" panose="020B0600000101010101" charset="-127"/>
      <p:regular r:id="rId32"/>
    </p:embeddedFont>
    <p:embeddedFont>
      <p:font typeface="SB 어그로 Medium" panose="02020603020101020101" pitchFamily="18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배달의민족 도현" panose="020B0600000101010101" pitchFamily="50" charset="-127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2D"/>
    <a:srgbClr val="339933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48" autoAdjust="0"/>
    <p:restoredTop sz="94790" autoAdjust="0"/>
  </p:normalViewPr>
  <p:slideViewPr>
    <p:cSldViewPr>
      <p:cViewPr varScale="1">
        <p:scale>
          <a:sx n="54" d="100"/>
          <a:sy n="54" d="100"/>
        </p:scale>
        <p:origin x="74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21:11:09.8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1 384 0 0,'3'7'10742'0'0,"3"-6"-10132"0"0,0 0 0 0 0,0 1-1 0 0,0 0 1 0 0,0 0 0 0 0,-1 0-1 0 0,1 1 1 0 0,8 4-1 0 0,-5-2-300 0 0,1 0-1 0 0,-1-1 1 0 0,17 5-1 0 0,26 3 353 0 0,-16-2-322 0 0,0-3 1 0 0,38 3-1 0 0,126-3 619 0 0,-35-3-390 0 0,-68 1-314 0 0,243 23 428 0 0,-166-7-419 0 0,271-2-1 0 0,-390-19-235 0 0,303 11 433 0 0,-100 2-69 0 0,-127-9-314 0 0,299-1 243 0 0,-225-5-217 0 0,37-12 40 0 0,-94 3-22 0 0,-28 12-64 0 0,-41 1-18 0 0,276 14 255 0 0,-332-14-253 0 0,194 5 423 0 0,-178-6-405 0 0,-29-1 7 0 0,0 0 0 0 0,0 0 0 0 0,-1 1 0 0 0,1 0 0 0 0,0 1 1 0 0,0 0-1 0 0,16 6 0 0 0,-18-4-79 0 0,6 4 23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18:06:22.138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30 3 1608 0 0,'-9'-1'2285'0'0,"-1"0"3315"0"0,4 15-2652 0 0,4 1-2206 0 0,0-1 0 0 0,2 1 0 0 0,-1 0-1 0 0,2 0 1 0 0,0 0 0 0 0,1 0 0 0 0,4 17 0 0 0,34 104 1071 0 0,-28-100-1292 0 0,3 4-421 0 0,2-1 0 0 0,1 0 0 0 0,2-1 0 0 0,2-2 1 0 0,1 0-1 0 0,2-1 0 0 0,1-2 0 0 0,2 0 0 0 0,1-2 0 0 0,2-1 0 0 0,0-2 1 0 0,2 0-1 0 0,1-3 0 0 0,2-1 0 0 0,0-1 0 0 0,1-2 0 0 0,1-2 0 0 0,1-1 1 0 0,0-2-1 0 0,57 15 0 0 0,-69-26-145 0 0,0 0 0 0 0,1-2 1 0 0,0-1-1 0 0,-1-1 0 0 0,54-6 0 0 0,-60 3 15 0 0,-1-2 0 0 0,1 0-1 0 0,-1-1 1 0 0,0-2 0 0 0,0 0-1 0 0,-1 0 1 0 0,0-2 0 0 0,25-15-1 0 0,-34 17 27 0 0,-1 1 0 0 0,-1-1-1 0 0,1 0 1 0 0,-1-1-1 0 0,-1 1 1 0 0,1-2-1 0 0,-1 1 1 0 0,-1-1-1 0 0,0 0 1 0 0,0-1-1 0 0,5-10 1 0 0,-9 14-3 0 0,1 0-1 0 0,-1 0 1 0 0,-1 0 0 0 0,1-1 0 0 0,-1 1-1 0 0,0 0 1 0 0,0-1 0 0 0,-1 1 0 0 0,0 0 0 0 0,0-1-1 0 0,0 1 1 0 0,-1-1 0 0 0,0 1 0 0 0,0 0-1 0 0,-1-1 1 0 0,0 1 0 0 0,0 0 0 0 0,0 0 0 0 0,-1 0-1 0 0,-3-5 1 0 0,-2-1 25 0 0,0 0 1 0 0,-1 1-1 0 0,0 0 0 0 0,-1 1 0 0 0,0 0 1 0 0,0 1-1 0 0,-1 0 0 0 0,-1 0 0 0 0,1 1 1 0 0,-1 1-1 0 0,-1 0 0 0 0,-19-8 1 0 0,21 10-5 0 0,0 1 1 0 0,-1 0 0 0 0,1 0 0 0 0,-1 2 0 0 0,0-1 0 0 0,0 1 0 0 0,0 1 0 0 0,-1 0 0 0 0,1 1 0 0 0,0 0 0 0 0,0 1 0 0 0,0 1 0 0 0,0-1 0 0 0,-22 8-1 0 0,29-7-11 0 0,-1 0-1 0 0,1 1 0 0 0,-1-1 0 0 0,1 2 0 0 0,0-1 0 0 0,0 0 0 0 0,0 1 0 0 0,0 0 0 0 0,1 0 0 0 0,0 1 0 0 0,0-1 0 0 0,0 1 0 0 0,-6 9 0 0 0,5-5 4 0 0,1-1 0 0 0,0 1 0 0 0,1-1 0 0 0,0 1 0 0 0,0 0 0 0 0,1 0 0 0 0,0 1 0 0 0,0 11 0 0 0,1 0 21 0 0,1-1-1 0 0,1 0 1 0 0,0 0-1 0 0,2 0 1 0 0,0 0-1 0 0,2 0 1 0 0,11 33-1 0 0,-4-24 21 0 0,2 0-1 0 0,1 0 0 0 0,2-1 1 0 0,0-1-1 0 0,2-1 0 0 0,1 0 1 0 0,23 23-1 0 0,4-3-88 0 0,1-1 0 0 0,79 54 1 0 0,-93-76 91 0 0,0-1-1 0 0,2-1 1 0 0,1-2 0 0 0,0-2 0 0 0,1-2 0 0 0,0-1 0 0 0,2-2 0 0 0,-1-1 0 0 0,1-2 0 0 0,1-2-1 0 0,66 2 1 0 0,98-4 572 0 0,-155-7-1826 0 0,0-1 1 0 0,53-12 0 0 0,-93 12-2847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18:06:22.139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99 654 360 0 0,'-2'0'507'0'0,"1"0"0"0"0,-1 0-1 0 0,0 0 1 0 0,1 1 0 0 0,-1-1 0 0 0,0 1 0 0 0,1-1-1 0 0,-1 1 1 0 0,1-1 0 0 0,-1 1 0 0 0,1 0-1 0 0,-1 0 1 0 0,1 0 0 0 0,0 0 0 0 0,-1 0 0 0 0,-1 1-1 0 0,-13 8 8152 0 0,20-18-5135 0 0,17-32-2736 0 0,-5 12-647 0 0,1 1 0 0 0,1 1 0 0 0,1 0 0 0 0,2 2 1 0 0,36-35-1 0 0,-56 58-128 0 0,0 1 1 0 0,0-1 0 0 0,-1 1 0 0 0,1-1-1 0 0,0 0 1 0 0,0 0 0 0 0,0 1 0 0 0,-1-1 0 0 0,1 0-1 0 0,-1 0 1 0 0,1 0 0 0 0,0 0 0 0 0,-1 0-1 0 0,0 0 1 0 0,1 0 0 0 0,-1 0 0 0 0,1 0 0 0 0,-1 0-1 0 0,0-1 1 0 0,-11-9 259 0 0,-12-7-202 0 0,-7-24 898 0 0,1-2 0 0 0,-43-91 0 0 0,29 52-1293 0 0,24 38-2911 0 0,14 30-892 0 0,0 0-3335 0 0,3 4 539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18:08:57.8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86 152 0 0,'41'-5'9409'0'0,"-34"3"-8344"0"0,11-1 0 0 0,8 1 870 0 0,36 1 0 0 0,-43 1-1358 0 0,76-2 744 0 0,-36 0-696 0 0,-1 3 0 0 0,1 1-1 0 0,61 12 1 0 0,-54-3-176 0 0,-1-4 0 0 0,1-3 1 0 0,106-5-1 0 0,58-22 443 0 0,-174 16-718 0 0,161-2 369 0 0,-74 6-283 0 0,-73 0-145 0 0,156-12 350 0 0,-74 2 35 0 0,270 13 0 0 0,-291 0-368 0 0,-48-2-19 0 0,111-13 86 0 0,2-1 49 0 0,-97 16-201 0 0,158 3 128 0 0,70 6-7 0 0,-109-3-55 0 0,108-16 204 0 0,-205 2-249 0 0,-72 8-45 0 0,0 2-1 0 0,48 8 1 0 0,64 3 35 0 0,111-27 92 0 0,-219 10-126 0 0,0 3 0 0 0,96 10 0 0 0,-56-2 23 0 0,45 5 5 0 0,-54-4 12 0 0,116-4-1 0 0,83-10 140 0 0,31-3 18 0 0,-81 9-122 0 0,-1-6-57 0 0,-53 15-8 0 0,2 0-4 0 0,207-7-6 0 0,-351-2-40 0 0,229 6 76 0 0,-232-5-72 0 0,51-5 0 0 0,-50 1 19 0 0,52 3 0 0 0,284 27-7 0 0,-249-25-40 0 0,-2-1 61 0 0,-62 3-38 0 0,60-5-1 0 0,-32-1 53 0 0,-19-1-14 0 0,-39 1-6 0 0,-1 1-1 0 0,29 3 1 0 0,-39-1-10 0 0,0 0-1 0 0,29-5 1 0 0,8 1-5 0 0,-16 0-1 0 0,-26 2 2 0 0,1 0 0 0 0,-1 1 0 0 0,18 1-1 0 0,-11 1-7 0 0,0-1 0 0 0,21-2 0 0 0,-4 0 28 0 0,-35 1-49 0 0,-1 0 0 0 0,1 0 0 0 0,-1 0-1 0 0,1 0 1 0 0,-1 0 0 0 0,1 0 0 0 0,0 0-1 0 0,-1 0 1 0 0,1 0 0 0 0,-1 0 0 0 0,1 0-1 0 0,-1 0 1 0 0,1-1 0 0 0,-1 1 0 0 0,1 0 0 0 0,-1 0-1 0 0,1-1 1 0 0,-1 1 0 0 0,1 0 0 0 0,-1-1-1 0 0,1 1 1 0 0,-1 0 0 0 0,0-1 0 0 0,1 1-1 0 0,-1-1 1 0 0,1 1 0 0 0,-1-1 0 0 0,0 1-1 0 0,1 0 1 0 0,-1-1 0 0 0,0 0 0 0 0,0 1 0 0 0,0-1-1 0 0,1 1 1 0 0,-1-1 0 0 0,0 1 0 0 0,0-1-1 0 0,0 1 1 0 0,0-1 0 0 0,0 1 0 0 0,0-1-1 0 0,0 0 1 0 0,0 0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18:21:44.308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43 7 688 0 0,'-1'-1'93'0'0,"1"1"1"0"0,-1-1-1 0 0,0 0 0 0 0,0 1 0 0 0,0-1 1 0 0,1 1-1 0 0,-1-1 0 0 0,0 1 0 0 0,0-1 1 0 0,0 1-1 0 0,0-1 0 0 0,0 1 0 0 0,0 0 1 0 0,0 0-1 0 0,0-1 0 0 0,0 1 0 0 0,0 0 0 0 0,0 0 1 0 0,0 0-1 0 0,0 0 0 0 0,0 0 0 0 0,0 0 1 0 0,0 1-1 0 0,0-1 0 0 0,0 0 0 0 0,0 0 1 0 0,0 1-1 0 0,0-1 0 0 0,0 1 0 0 0,0-1 1 0 0,0 1-1 0 0,0-1 0 0 0,1 1 0 0 0,-1-1 1 0 0,0 1-1 0 0,0 0 0 0 0,1-1 0 0 0,-1 1 1 0 0,0 0-1 0 0,1 0 0 0 0,-1 0 0 0 0,1-1 0 0 0,-1 1 1 0 0,1 0-1 0 0,-1 0 0 0 0,1 0 0 0 0,-1 0 1 0 0,1 0-1 0 0,0 0 0 0 0,0 0 0 0 0,-1 0 1 0 0,1 0-1 0 0,0 0 0 0 0,0 0 0 0 0,0 0 1 0 0,0 1-1 0 0,-1 6 604 0 0,1 0-1 0 0,-1 0 1 0 0,2 0 0 0 0,-1 0 0 0 0,3 14 0 0 0,18 86 2695 0 0,19 74-1453 0 0,5-52-972 0 0,87 176-1 0 0,-106-254-758 0 0,3-1 0 0 0,1-1 0 0 0,3-1-1 0 0,1-2 1 0 0,3-2 0 0 0,1-1 0 0 0,3-2 0 0 0,1-2 0 0 0,2-2 0 0 0,2-2 0 0 0,1-1 0 0 0,77 41 0 0 0,-123-75-206 0 0,919 438 556 0 0,-801-399-509 0 0,1-5 0 0 0,2-5 0 0 0,1-6 0 0 0,1-5 0 0 0,175 4-1 0 0,-179-24 3 0 0,1-5 0 0 0,-2-5 0 0 0,1-5 0 0 0,-2-6 0 0 0,0-5 0 0 0,172-63 0 0 0,-141 32-37 0 0,-4-6 0 0 0,-2-7 1 0 0,-3-5-1 0 0,188-138 1 0 0,-257 160 15 0 0,121-118 1 0 0,-156 135-11 0 0,-2-3 1 0 0,-2 0 0 0 0,-1-2-1 0 0,41-76 1 0 0,-62 98-40 0 0,-1-1 1 0 0,-1 0-1 0 0,-1-1 1 0 0,0 0-1 0 0,-2 0 1 0 0,-1 0 0 0 0,-1-1-1 0 0,0 0 1 0 0,-2-25-1 0 0,-1 36 11 0 0,0 1 0 0 0,-1-1 0 0 0,0 1 0 0 0,-1-1 0 0 0,0 1 0 0 0,-1 0 0 0 0,-1 0 0 0 0,1 0 0 0 0,-2 0 0 0 0,1 1 0 0 0,-2 0 0 0 0,1 0 0 0 0,-1 0 0 0 0,-1 0-1 0 0,0 1 1 0 0,0 0 0 0 0,-1 1 0 0 0,0-1 0 0 0,-17-13 0 0 0,21 19-1 0 0,-1 1 0 0 0,1-1 0 0 0,0 1 0 0 0,-1 0 0 0 0,1 0 0 0 0,-1 0 0 0 0,0 1 0 0 0,1-1 0 0 0,-1 1 0 0 0,0 0 0 0 0,0 1 0 0 0,0-1 0 0 0,0 1 0 0 0,0 0 0 0 0,0 0 0 0 0,0 0 0 0 0,1 1 0 0 0,-7 1 0 0 0,2 1-5 0 0,1 0-1 0 0,0 0 1 0 0,0 1-1 0 0,1 0 1 0 0,-1 0 0 0 0,1 1-1 0 0,0 0 1 0 0,0 0-1 0 0,-11 11 1 0 0,0 3-7 0 0,1 1-1 0 0,1 1 1 0 0,1 0-1 0 0,1 1 1 0 0,-23 46-1 0 0,15-18 78 0 0,2 1 0 0 0,3 1 0 0 0,2 0-1 0 0,-13 84 1 0 0,22-97-59 0 0,2 1 0 0 0,2 0 1 0 0,2 0-1 0 0,1 1 0 0 0,3-1 0 0 0,15 74 0 0 0,-10-86 3 0 0,1 1 1 0 0,2-2-1 0 0,0 0 1 0 0,2 0-1 0 0,1-1 1 0 0,1-1-1 0 0,2 0 1 0 0,0-2-1 0 0,42 43 1 0 0,-18-26 32 0 0,2-1 0 0 0,2-2 0 0 0,1-3 0 0 0,59 34 1 0 0,-42-35-22 0 0,1-2 0 0 0,1-4 1 0 0,2-2-1 0 0,0-3 0 0 0,105 19 1 0 0,-2-14 5 0 0,193 7 0 0 0,-221-30-23 0 0,0-7-1 0 0,-1-5 1 0 0,194-37-1 0 0,408-142 38 0 0,307-205 173 0 0,-459 156-66 0 0,-130 52 549 0 0,-458 183-674 0 0,22-11 265 0 0,2 2-1 0 0,44-12 0 0 0,-72 22-275 0 0,1 0-1 0 0,-1 0 1 0 0,0-1 0 0 0,0 1-1 0 0,0 0 1 0 0,1 0-1 0 0,-1 0 1 0 0,0 0-1 0 0,0 0 1 0 0,0 0-1 0 0,1 0 1 0 0,-1 0 0 0 0,0 0-1 0 0,0 0 1 0 0,1 0-1 0 0,-1 0 1 0 0,0 0-1 0 0,0 0 1 0 0,0 0 0 0 0,1 0-1 0 0,-1 0 1 0 0,0 0-1 0 0,0 0 1 0 0,1 0-1 0 0,-1 0 1 0 0,0 0-1 0 0,0 0 1 0 0,0 0 0 0 0,1 0-1 0 0,-1 0 1 0 0,0 1-1 0 0,0-1 1 0 0,0 0-1 0 0,1 0 1 0 0,-1 0 0 0 0,0 0-1 0 0,0 0 1 0 0,0 1-1 0 0,0-1 1 0 0,0 0-1 0 0,1 0 1 0 0,-1 0-1 0 0,0 1 1 0 0,0-1 0 0 0,0 0-1 0 0,0 0 1 0 0,0 1-1 0 0,0-1 1 0 0,0 0-1 0 0,0 0 1 0 0,0 0 0 0 0,0 1-1 0 0,0-1 1 0 0,0 0-1 0 0,0 0 1 0 0,0 1-1 0 0,0-1 1 0 0,0 0-1 0 0,0 1 1 0 0,-10 18 1168 0 0,0-1-4115 0 0,9-5-7726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18:21:44.950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89 1 7009 0 0,'-5'0'469'0'0,"-1"1"-1"0"0,1-1 0 0 0,0 1 0 0 0,-1 0 0 0 0,1 1 0 0 0,0 0 0 0 0,0-1 0 0 0,0 2 0 0 0,0-1 0 0 0,0 0 0 0 0,1 1 0 0 0,-1 0 0 0 0,-5 5 0 0 0,9-7-374 0 0,0 0 0 0 0,0 0 0 0 0,0 0 0 0 0,0 0 0 0 0,0 0 0 0 0,0 0 0 0 0,1 0 0 0 0,-1 0 0 0 0,0 0 0 0 0,1 0 0 0 0,-1 0 0 0 0,1 1 0 0 0,-1-1 0 0 0,1 0 0 0 0,0 1 0 0 0,0-1 0 0 0,-1 0 1 0 0,1 0-1 0 0,0 1 0 0 0,0-1 0 0 0,0 0 0 0 0,1 3 0 0 0,-1-2-79 0 0,1 0 1 0 0,1 0 0 0 0,-1 0-1 0 0,0 0 1 0 0,0 0 0 0 0,1 0 0 0 0,-1-1-1 0 0,1 1 1 0 0,0 0 0 0 0,-1-1-1 0 0,1 1 1 0 0,0-1 0 0 0,0 0 0 0 0,0 1-1 0 0,0-1 1 0 0,0 0 0 0 0,4 1-1 0 0,8 3 54 0 0,0 0 0 0 0,1-1-1 0 0,0-1 1 0 0,0-1 0 0 0,0 0 0 0 0,0-1-1 0 0,0 0 1 0 0,0-1 0 0 0,23-3-1 0 0,-14 1-6 0 0,-1 2 0 0 0,42 4 0 0 0,-1 4-35 0 0,-44-6-14 0 0,1 0-1 0 0,-1 2 0 0 0,0 0 0 0 0,-1 1 0 0 0,1 1 1 0 0,19 8-1 0 0,-38-12 29 0 0,0-1 0 0 0,0 0 1 0 0,0 0-1 0 0,-1 1 0 0 0,1-1 0 0 0,0 0 1 0 0,-1 1-1 0 0,1-1 0 0 0,-1 1 0 0 0,0-1 1 0 0,1 1-1 0 0,-1-1 0 0 0,0 1 0 0 0,0-1 1 0 0,0 0-1 0 0,0 1 0 0 0,0-1 0 0 0,0 1 1 0 0,0-1-1 0 0,0 1 0 0 0,-1-1 0 0 0,1 1 1 0 0,-1-1-1 0 0,1 1 0 0 0,-2 1 0 0 0,-16 52 413 0 0,11-35-232 0 0,-72 315 1907 0 0,38-142-1864 0 0,14-105-2323 0 0,2-32-8205 0 0,17-39 4898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18:21:53.195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10 9 912 0 0,'-10'-9'2771'0'0,"19"19"706"0"0,8 12-872 0 0,7 11-1461 0 0,1 0 1 0 0,2-2-1 0 0,1-1 1 0 0,49 41-1 0 0,-59-57-901 0 0,0-1 1 0 0,1 0-1 0 0,0-2 0 0 0,1 0 0 0 0,1-1 0 0 0,-1-1 0 0 0,33 9 1 0 0,-37-14-165 0 0,0-1 1 0 0,-1 0-1 0 0,1-1 1 0 0,0-1-1 0 0,0 0 1 0 0,0-1-1 0 0,0-1 1 0 0,0-1-1 0 0,0 0 1 0 0,0-1-1 0 0,19-6 1 0 0,14-10 53 0 0,0-2 1 0 0,70-42 0 0 0,0 0-51 0 0,-104 56-77 0 0,0 0 0 0 0,1 2 0 0 0,-1-1 0 0 0,1 2 1 0 0,0 0-1 0 0,29-3 0 0 0,-37 7 10 0 0,1 0-1 0 0,-1 0 1 0 0,0 1-1 0 0,0 0 1 0 0,1 0 0 0 0,-1 1-1 0 0,0 0 1 0 0,0 0 0 0 0,-1 1-1 0 0,1 0 1 0 0,0 0 0 0 0,-1 1-1 0 0,0 0 1 0 0,0 1-1 0 0,8 6 1 0 0,-1-1 78 0 0,26 23 306 0 0,67 40 0 0 0,-92-64-359 0 0,0-1 1 0 0,1-1-1 0 0,0 0 0 0 0,0-2 0 0 0,0 1 0 0 0,1-2 0 0 0,0 0 0 0 0,26 2 0 0 0,3-5 8 0 0,0-1 0 0 0,0-2 0 0 0,0-2-1 0 0,-1-2 1 0 0,1-3 0 0 0,-2-1-1 0 0,1-2 1 0 0,-1-2 0 0 0,-1-2 0 0 0,-1-2-1 0 0,0-1 1 0 0,60-40 0 0 0,-86 49-48 0 0,0 1 0 0 0,0 1 1 0 0,1 0-1 0 0,0 1 0 0 0,0 0 1 0 0,20-3-1 0 0,-30 8-2 0 0,-1 1 0 0 0,1 0-1 0 0,0 1 1 0 0,0-1 0 0 0,0 2 0 0 0,-1-1 0 0 0,1 1-1 0 0,0-1 1 0 0,-1 2 0 0 0,1-1 0 0 0,0 1 0 0 0,-1 0-1 0 0,0 1 1 0 0,1-1 0 0 0,-1 1 0 0 0,0 0 0 0 0,0 1 0 0 0,-1-1-1 0 0,10 9 1 0 0,0 0 0 0 0,22 22 6 0 0,2-2 1 0 0,2-2 0 0 0,80 46 0 0 0,-99-65 8 0 0,1-1 0 0 0,1 0 1 0 0,38 9-1 0 0,-47-16-5 0 0,-1-1-1 0 0,0 0 1 0 0,1-1 0 0 0,-1-1-1 0 0,1 0 1 0 0,-1-1 0 0 0,26-4-1 0 0,-14-1 21 0 0,-1-2 1 0 0,1 0-1 0 0,-1-1 0 0 0,33-18 0 0 0,87-60 10 0 0,-27 15-54 0 0,-113 69 13 0 0,-1 1 1 0 0,2-1-1 0 0,-1 1 1 0 0,0 0-1 0 0,0 1 1 0 0,1-1-1 0 0,-1 1 1 0 0,1 0-1 0 0,-1 0 1 0 0,1 1-1 0 0,-1 0 1 0 0,1 0-1 0 0,0 0 1 0 0,-1 1-1 0 0,10 1 1 0 0,-7 1-2 0 0,-1-1 1 0 0,1 1 0 0 0,-1 1-1 0 0,0-1 1 0 0,0 1 0 0 0,0 0 0 0 0,-1 1-1 0 0,0 0 1 0 0,0 0 0 0 0,8 8-1 0 0,5 5-4 0 0,0-1-1 0 0,1 0 1 0 0,0-2 0 0 0,2 0-1 0 0,-1-2 1 0 0,2 0-1 0 0,0-1 1 0 0,0-2 0 0 0,32 11-1 0 0,-38-16 12 0 0,1-1 0 0 0,-1-1 0 0 0,1 0-1 0 0,-1-1 1 0 0,1-1 0 0 0,0-1 0 0 0,0 0-1 0 0,-1-1 1 0 0,1-1 0 0 0,0-1 0 0 0,-1 0 0 0 0,0-2-1 0 0,0 0 1 0 0,21-9 0 0 0,21-15 13 0 0,82-54 0 0 0,-42 22 5 0 0,-92 56-23 0 0,1 1 0 0 0,-1 0 0 0 0,1 1 0 0 0,-1 0-1 0 0,1 0 1 0 0,0 0 0 0 0,0 1 0 0 0,1 0 0 0 0,-1 1 0 0 0,0 0 0 0 0,0 0 0 0 0,1 0 0 0 0,-1 1 0 0 0,0 1-1 0 0,1-1 1 0 0,-1 2 0 0 0,0-1 0 0 0,1 1 0 0 0,-1 0 0 0 0,0 0 0 0 0,-1 1 0 0 0,1 0 0 0 0,0 1 0 0 0,-1 0 0 0 0,0 0-1 0 0,1 0 1 0 0,6 7 0 0 0,12 8-5 0 0,1-2-1 0 0,1 0 0 0 0,1-2 1 0 0,0-1-1 0 0,1-2 0 0 0,50 15 1 0 0,-49-19 10 0 0,0 0 1 0 0,1-3 0 0 0,-1 0 0 0 0,1-2-1 0 0,0-2 1 0 0,0-1 0 0 0,0-1 0 0 0,0-2-1 0 0,0-1 1 0 0,-1-1 0 0 0,0-2 0 0 0,0-1-1 0 0,51-21 1 0 0,-48 13-3 0 0,46-30-1 0 0,-61 33-9 0 0,1 1 0 0 0,0 1-1 0 0,1 0 1 0 0,0 2-1 0 0,0 1 1 0 0,44-12-1 0 0,-57 19 6 0 0,0 0 1 0 0,0 1-1 0 0,0 0 0 0 0,0 1 0 0 0,0-1 0 0 0,0 2 1 0 0,0-1-1 0 0,-1 1 0 0 0,1 0 0 0 0,0 0 1 0 0,10 6-1 0 0,5 4 9 0 0,-1 1 1 0 0,26 18 0 0 0,19 12 5 0 0,-39-28 10 0 0,0-1 0 0 0,2-2-1 0 0,-1 0 1 0 0,2-2 0 0 0,-1-2 0 0 0,1-1 0 0 0,1-1-1 0 0,-1-1 1 0 0,1-2 0 0 0,0-1 0 0 0,0-2 0 0 0,-1-1-1 0 0,53-8 1 0 0,-46 0-7 0 0,-1-1 0 0 0,0-2 0 0 0,49-23 0 0 0,26-8 8 0 0,-97 38-32 0 0,0 0 1 0 0,0 1-1 0 0,0 1 0 0 0,29-2 1 0 0,-36 5 4 0 0,0 0 1 0 0,-1 1 0 0 0,1 0 0 0 0,-1 0-1 0 0,1 1 1 0 0,-1 0 0 0 0,0 0-1 0 0,1 1 1 0 0,-1-1 0 0 0,0 2 0 0 0,12 7-1 0 0,14 8 22 0 0,0-1-1 0 0,1-2 1 0 0,1-1-1 0 0,1-2 1 0 0,0-1-1 0 0,0-2 1 0 0,1-2-1 0 0,1-1 1 0 0,67 3-1 0 0,-86-10 7 0 0,-1 0 0 0 0,1-2 0 0 0,-1 0 0 0 0,1-1 0 0 0,-1-1 0 0 0,0-1 0 0 0,0 0 0 0 0,-1-1 0 0 0,34-17 0 0 0,-3-5 48 0 0,89-67 1 0 0,-124 85-74 0 0,-8 6 4 0 0,0 0 0 0 0,1 0 1 0 0,-1 1-1 0 0,1-1 0 0 0,0 1 0 0 0,0 1 0 0 0,0-1 0 0 0,11-2 0 0 0,-13 5-2 0 0,0-1-1 0 0,0 1 1 0 0,1 0-1 0 0,-1 0 1 0 0,0 1-1 0 0,0-1 1 0 0,0 1-1 0 0,0 0 1 0 0,0 0-1 0 0,0 0 1 0 0,-1 1-1 0 0,1-1 1 0 0,0 1-1 0 0,-1 0 1 0 0,5 3-1 0 0,54 37 28 0 0,-41-26-20 0 0,0-2 0 0 0,30 15 0 0 0,-22-14 27 0 0,2-2 0 0 0,0-1 0 0 0,0-1 0 0 0,1-2 1 0 0,0-1-1 0 0,1-2 0 0 0,0-1 0 0 0,0-1 0 0 0,0-2 0 0 0,0-1 0 0 0,1-2 0 0 0,52-8 0 0 0,5-7 84 0 0,165-53 0 0 0,-233 60-137 0 0,5-1 33 0 0,0 1 0 0 0,36-8 0 0 0,-55 16-11 0 0,0 0 0 0 0,0 0 1 0 0,0 0-1 0 0,1 1 0 0 0,-1 1 0 0 0,0-1 1 0 0,0 2-1 0 0,0-1 0 0 0,0 1 1 0 0,0 1-1 0 0,13 4 0 0 0,14 11-53 0 0,50 32 0 0 0,-64-35 58 0 0,0-1 0 0 0,1-1 0 0 0,1-1 0 0 0,-1-2-1 0 0,2 0 1 0 0,30 8 0 0 0,-47-17 4 0 0,0 0-1 0 0,0-1 1 0 0,0 0 0 0 0,0 0-1 0 0,0 0 1 0 0,0-1-1 0 0,0 0 1 0 0,0-1 0 0 0,0 0-1 0 0,0 0 1 0 0,-1-1-1 0 0,1 0 1 0 0,-1 0 0 0 0,9-6-1 0 0,10-7 9 0 0,-1-1 0 0 0,35-31 0 0 0,12-8 2 0 0,-71 55-23 0 0,9-6-16 0 0,0 0-1 0 0,0 1 0 0 0,1 1 0 0 0,11-5 1 0 0,-17 8 11 0 0,0 1 1 0 0,0 0-1 0 0,-1 1 0 0 0,1-1 1 0 0,0 1-1 0 0,0 0 1 0 0,0 0-1 0 0,0 0 1 0 0,0 1-1 0 0,0-1 0 0 0,0 1 1 0 0,8 3-1 0 0,22 9-13 0 0,52 26 0 0 0,-56-24 13 0 0,1 0-1 0 0,39 11 0 0 0,-41-18 6 0 0,0 0 1 0 0,0-2-1 0 0,1-2 1 0 0,57 2-1 0 0,-75-6 7 0 0,1-1 0 0 0,-1-1 0 0 0,0 0 0 0 0,1-1 0 0 0,-1 0 0 0 0,0-1 0 0 0,0 0 0 0 0,-1-1 0 0 0,0-1 0 0 0,1 0 0 0 0,-2-1 0 0 0,1 0 0 0 0,17-14 0 0 0,22-28 1 0 0,-40 36-34 0 0,1 1 0 0 0,0 1 0 0 0,0 0 1 0 0,29-17-1 0 0,-38 27 10 0 0,0 0-1 0 0,0 0 1 0 0,0 0 0 0 0,0 0 0 0 0,0 1 0 0 0,0 0 0 0 0,1-1 0 0 0,-1 1 0 0 0,0 0 0 0 0,0 1 0 0 0,0-1 0 0 0,0 0 0 0 0,1 1 0 0 0,-1 0 0 0 0,0 0 0 0 0,0 0-1 0 0,0 0 1 0 0,0 0 0 0 0,4 3 0 0 0,9 5 6 0 0,0 0 0 0 0,18 15 0 0 0,-14-10 4 0 0,-8-6 13 0 0,1 0 0 0 0,0-1 0 0 0,1 0-1 0 0,-1-2 1 0 0,23 8 0 0 0,-31-12 24 0 0,-1 0 0 0 0,1 1 0 0 0,0-2 0 0 0,0 1 0 0 0,0-1 1 0 0,0 1-1 0 0,0-1 0 0 0,0-1 0 0 0,0 1 0 0 0,-1-1 0 0 0,1 0 0 0 0,0 0 0 0 0,0 0 0 0 0,0 0 0 0 0,-1-1 0 0 0,1 0 0 0 0,-1 0 0 0 0,1 0 1 0 0,-1-1-1 0 0,6-4 0 0 0,-8 5 11 0 0,0 0 0 0 0,0 0 1 0 0,0-1-1 0 0,-1 1 1 0 0,1-1-1 0 0,-1 1 0 0 0,0-1 1 0 0,0 1-1 0 0,0-1 0 0 0,0 0 1 0 0,0 0-1 0 0,0 1 1 0 0,-1-1-1 0 0,1 0 0 0 0,-1 0 1 0 0,0 0-1 0 0,0 0 0 0 0,0 1 1 0 0,0-1-1 0 0,0 0 1 0 0,-1 0-1 0 0,1 0 0 0 0,-1 0 1 0 0,0 1-1 0 0,0-1 0 0 0,0 0 1 0 0,0 1-1 0 0,0-1 1 0 0,-1 1-1 0 0,-1-4 0 0 0,2 6-150 0 0,1-1 0 0 0,-1 1 0 0 0,1 0 0 0 0,-1-1 0 0 0,1 1 0 0 0,-1 0 0 0 0,0 0 0 0 0,1 0 0 0 0,-1-1 0 0 0,1 1 0 0 0,-1 0 0 0 0,0 0 0 0 0,1 0 0 0 0,-1 0 0 0 0,1 0 0 0 0,-1 0 0 0 0,0 0 0 0 0,1 0 0 0 0,-1 0 0 0 0,1 1 0 0 0,-1-1 0 0 0,1 0 0 0 0,-1 0 0 0 0,0 1 0 0 0,-16 8-8078 0 0,11-6 1207 0 0,0-1 1899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18:23:38.5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7631 107 120 0 0,'-17'-41'6686'0'0,"14"40"-6378"0"0,1 0 1 0 0,0 0 0 0 0,0 1 0 0 0,0-1 0 0 0,-1 0 0 0 0,1 1 0 0 0,0 0 0 0 0,-1 0 0 0 0,1 0 0 0 0,0 0 0 0 0,-4 0 0 0 0,-218 8 6001 0 0,-1 9-4209 0 0,-141 7-1283 0 0,41-26 223 0 0,-61 3 122 0 0,-32-3-13 0 0,301-2-816 0 0,-174 5 343 0 0,-83-3-175 0 0,-440 13 242 0 0,632-6-530 0 0,-59 4-18 0 0,-444 28 207 0 0,310-20-355 0 0,164-11-82 0 0,-118 9 153 0 0,-44 18-130 0 0,-179-13 139 0 0,414-26 9 0 0,-145-25-1 0 0,219 22-111 0 0,-38 1 4 0 0,61 6 9 0 0,-73-14 0 0 0,58-4-37 0 0,48 15-33 0 0,-2 2 0 0 0,1-1 0 0 0,0 1 0 0 0,0 0 0 0 0,-20-2 0 0 0,28 4 27 0 0,-22-1-195 0 0,0 0 1 0 0,0 2-1 0 0,0 0 1 0 0,0 1-1 0 0,-26 6 0 0 0,47-6 183 0 0,0 1 0 0 0,-1 0 0 0 0,1 0-1 0 0,0-1 1 0 0,0 1 0 0 0,0 1-1 0 0,0-1 1 0 0,0 0 0 0 0,1 0-1 0 0,-1 1 1 0 0,-1 2 0 0 0,-8 10-54 0 0,9-12 79 0 0,-1 0 1 0 0,1 0 0 0 0,0 1-1 0 0,0-1 1 0 0,0 1 0 0 0,1-1-1 0 0,-1 1 1 0 0,1 0 0 0 0,0 0-1 0 0,0 0 1 0 0,0-1 0 0 0,0 1-1 0 0,1 0 1 0 0,-1 5 0 0 0,4 64 208 0 0,-1-31-152 0 0,5 93-123 0 0,5 0 1 0 0,31 138 0 0 0,24 129 30 0 0,-44-216 0 0 0,-15-97 10 0 0,11 271-123 0 0,-21-307 148 0 0,0-34-4 0 0,2 0 1 0 0,0 1 0 0 0,1-1 0 0 0,6 33 0 0 0,-2-31-1 0 0,1 0 0 0 0,1 0 0 0 0,11 25 0 0 0,-17-44 6 0 0,1 1 0 0 0,-1-1 1 0 0,0 0-1 0 0,0-1 0 0 0,1 1 0 0 0,-1 0 0 0 0,1 0 0 0 0,0 0 0 0 0,0-1 1 0 0,-1 1-1 0 0,1-1 0 0 0,4 3 0 0 0,-6-4 6 0 0,1 0 1 0 0,0 0 42 0 0,7-13 158 0 0,-3 10-216 0 0,0 0 0 0 0,0 1 0 0 0,1 0 0 0 0,-1 0 0 0 0,1 0 0 0 0,-1 1 0 0 0,10-2 0 0 0,-1 0 18 0 0,111-33-15 0 0,147-35 26 0 0,-181 53-73 0 0,0 5 0 0 0,124-2 0 0 0,305 24-54 0 0,-103 1 24 0 0,-219-6 107 0 0,51-1-36 0 0,158 2 4 0 0,-6-1-15 0 0,-227-7 16 0 0,559 3 7 0 0,-343 10-28 0 0,385 22-22 0 0,-259 6-75 0 0,-243-30 122 0 0,-56-3-9 0 0,131-7-29 0 0,-49-2 6 0 0,36 9-5 0 0,-172-6 60 0 0,247 7 77 0 0,-182 28-127 0 0,-108-13 16 0 0,28 8-12 0 0,59 8 0 0 0,49-15 115 0 0,-23-27 21 0 0,-131-1 73 0 0,78 1 306 0 0,-118 7-296 0 0,-36 0-60 0 0,0-1 0 0 0,39-5 0 0 0,-47 3-100 0 0,0 0 1 0 0,0 1-1 0 0,31 4 1 0 0,19 1 1 0 0,-47-3-35 0 0,-15-2 191 0 0,-15-9-69 0 0,5 5-138 0 0,-1-2 18 0 0,0 0 1 0 0,1 0-1 0 0,0 0 0 0 0,0 0 0 0 0,0-1 0 0 0,1 0 1 0 0,0 1-1 0 0,0-1 0 0 0,0-1 0 0 0,-2-12 0 0 0,0-9 26 0 0,-3-43-1 0 0,2 9 84 0 0,1 31-92 0 0,-15-146 542 0 0,19 152-513 0 0,1 1-1 0 0,1 0 1 0 0,2 0 0 0 0,0 0 0 0 0,8-28-1 0 0,54-266 86 0 0,-44 167-86 0 0,26-150 57 0 0,-37 259-77 0 0,-3 1-1 0 0,-1-1 1 0 0,-2 0 0 0 0,-2-51 0 0 0,-6 18-3 0 0,2 13 78 0 0,-19-121 1 0 0,19 178-119 0 0,1 0 1 0 0,-1 0 0 0 0,0 1 0 0 0,-1-1 0 0 0,1 0 0 0 0,-1 1-1 0 0,0 0 1 0 0,0 0 0 0 0,-1 0 0 0 0,0 0 0 0 0,1 1 0 0 0,-2-1-1 0 0,1 1 1 0 0,0 0 0 0 0,-6-4 0 0 0,4 4 2 0 0,0 0 1 0 0,0 1-1 0 0,-1 0 1 0 0,1 0-1 0 0,-1 1 0 0 0,0-1 1 0 0,1 1-1 0 0,-1 1 1 0 0,0 0-1 0 0,-9-1 0 0 0,-12 0 71 0 0,-37 3 0 0 0,-3-1-100 0 0,41-2-1 0 0,-204-21 124 0 0,158 13-100 0 0,-117-1 0 0 0,119 9 10 0 0,-11-1 34 0 0,-166-8 25 0 0,148 4-91 0 0,-34-2 137 0 0,-197-37 0 0 0,257 33-59 0 0,0 4 1 0 0,-89 0-1 0 0,-89-10 51 0 0,175 10-87 0 0,-90 2 0 0 0,-20-2 4 0 0,87 1-59 0 0,-113 6 0 0 0,-85 19-19 0 0,-50 1 2 0 0,-316 50 54 0 0,412-34-72 0 0,-62-9 158 0 0,-27 5 66 0 0,316-27-149 0 0,-326 40 43 0 0,-2-30 166 0 0,42-5-141 0 0,287-6-24 0 0,-339 33-43 0 0,-315 22-121 0 0,250-32 32 0 0,-246 91-285 0 0,630-107 373 0 0,-83 19-5 0 0,2 5 0 0 0,2 6 1 0 0,-211 97-1 0 0,306-121-24 0 0,2 0 0 0 0,-40 30 1 0 0,54-35 4 0 0,0 0 0 0 0,1 0 1 0 0,0 2-1 0 0,1-1 1 0 0,0 1-1 0 0,0 1 1 0 0,-7 13-1 0 0,16-25 22 0 0,0 0 1 0 0,0 1-1 0 0,0-1 0 0 0,1 0 0 0 0,-1 1 0 0 0,0-1 1 0 0,1 0-1 0 0,-1 1 0 0 0,1-1 0 0 0,-1 1 0 0 0,1-1 1 0 0,0 1-1 0 0,-1-1 0 0 0,1 1 0 0 0,0-1 0 0 0,0 1 0 0 0,0 0 1 0 0,0-1-1 0 0,0 1 0 0 0,1-1 0 0 0,-1 1 0 0 0,0-1 1 0 0,1 1-1 0 0,-1-1 0 0 0,1 1 0 0 0,0-1 0 0 0,1 3 1 0 0,-1-3 1 0 0,1-1 0 0 0,0 1 0 0 0,-1 0 0 0 0,1-1 0 0 0,0 1 0 0 0,0-1 0 0 0,0 0 0 0 0,-1 1 0 0 0,1-1 0 0 0,0 0 0 0 0,0 0 0 0 0,0 0 0 0 0,0 0 0 0 0,-1-1 0 0 0,1 1 0 0 0,0 0 0 0 0,0-1 1 0 0,-1 1-1 0 0,1-1 0 0 0,0 0 0 0 0,0 0 0 0 0,-1 1 0 0 0,3-3 0 0 0,23-12 16 0 0,0-2 0 0 0,-1 0 0 0 0,38-35 0 0 0,6-4 7 0 0,-18 19-28 0 0,-20 16-8 0 0,-1-1 1 0 0,-2-1 0 0 0,0-2 0 0 0,40-44 0 0 0,-69 65 30 0 0,-8 9-37 0 0,-11 10 26 0 0,-36 46-8 0 0,28-31-3 0 0,0 1 0 0 0,-34 53-1 0 0,38-46-29 0 0,3 1 0 0 0,1 0 0 0 0,-25 78 1 0 0,37-91 15 0 0,1 0 1 0 0,1 1 0 0 0,1-1 0 0 0,1 1-1 0 0,1 0 1 0 0,2 0 0 0 0,4 41 0 0 0,-4-62 12 0 0,1 1 1 0 0,0-1-1 0 0,1 1 1 0 0,0-1 0 0 0,0 0-1 0 0,0 0 1 0 0,1 1-1 0 0,0-2 1 0 0,0 1-1 0 0,0 0 1 0 0,1-1-1 0 0,0 1 1 0 0,0-1-1 0 0,1 0 1 0 0,-1 0 0 0 0,8 6-1 0 0,-6-7 10 0 0,0-1 0 0 0,0 1 1 0 0,0-1-1 0 0,0-1 0 0 0,1 1 0 0 0,0-1 0 0 0,-1 0 0 0 0,1 0 0 0 0,0-1 1 0 0,0 0-1 0 0,0 0 0 0 0,-1 0 0 0 0,1-1 0 0 0,0 0 0 0 0,11-2 0 0 0,5-2 4 0 0,-1 0 0 0 0,1-2 0 0 0,-1 0 0 0 0,0-2 0 0 0,33-16 0 0 0,100-63-57 0 0,-125 70 88 0 0,53-35-104 0 0,90-72 1 0 0,-126 85 61 0 0,-2-2 0 0 0,-1-2 0 0 0,41-53 0 0 0,-67 73 43 0 0,19-33-1 0 0,-32 48-27 0 0,-1-1 0 0 0,0 1 0 0 0,0-1 0 0 0,-1 0 0 0 0,0 1 1 0 0,0-2-1 0 0,-1 1 0 0 0,2-11 0 0 0,-4 19-9 0 0,0 0 1 0 0,0 0 0 0 0,0-1-1 0 0,0 1 1 0 0,0 0 0 0 0,0-1-1 0 0,0 1 1 0 0,-1 0 0 0 0,1 0-1 0 0,0-1 1 0 0,-1 1 0 0 0,1 0-1 0 0,-1 0 1 0 0,1 0-1 0 0,-1-1 1 0 0,1 1 0 0 0,-1 0-1 0 0,0 0 1 0 0,0 0 0 0 0,1 0-1 0 0,-1 0 1 0 0,0 0 0 0 0,0 0-1 0 0,-2-1 1 0 0,1 1-2 0 0,-1 0 0 0 0,1 1 0 0 0,0-1 0 0 0,0 0 0 0 0,-1 1 0 0 0,1 0 0 0 0,-1-1 0 0 0,1 1 0 0 0,0 0 0 0 0,-1 0 0 0 0,1 0 0 0 0,-4 1 0 0 0,-6 1-9 0 0,0 1 0 0 0,0 1 0 0 0,-22 9-1 0 0,0 3 2 0 0,1 1-1 0 0,0 2 1 0 0,2 2-1 0 0,-51 42 0 0 0,-100 116-146 0 0,172-168 158 0 0,0 0 0 0 0,1 1 0 0 0,0 0 0 0 0,1 1 0 0 0,0 0 0 0 0,1 0 0 0 0,1 0 0 0 0,-9 26-1 0 0,14-34 1 0 0,0 0 0 0 0,0 0-1 0 0,0 0 1 0 0,0 0-1 0 0,1 0 1 0 0,0 0-1 0 0,0 0 1 0 0,0 0 0 0 0,1 0-1 0 0,-1 0 1 0 0,1 1-1 0 0,1-1 1 0 0,-1-1-1 0 0,1 1 1 0 0,0 0 0 0 0,0 0-1 0 0,0-1 1 0 0,0 1-1 0 0,1-1 1 0 0,0 1-1 0 0,0-1 1 0 0,0 0 0 0 0,0 0-1 0 0,1-1 1 0 0,0 1-1 0 0,-1-1 1 0 0,1 1-1 0 0,9 4 1 0 0,-1-1-7 0 0,1-1 0 0 0,-1 0 0 0 0,1-1 0 0 0,1 0 0 0 0,-1-1 0 0 0,1-1 0 0 0,0 0 0 0 0,0-1 0 0 0,0 0 0 0 0,0-1 0 0 0,0-1 0 0 0,0 0 0 0 0,19-3 0 0 0,22-4 3 0 0,-1-3 0 0 0,54-16-1 0 0,-93 22-5 0 0,145-43-48 0 0,289-129 0 0 0,128-118 310 0 0,-501 253-207 0 0,-14 9-21 0 0,-2-2 1 0 0,74-56 0 0 0,-131 87-22 0 0,37-32 93 0 0,-38 33-91 0 0,0-1 0 0 0,0 1-1 0 0,0 0 1 0 0,0-1 0 0 0,0 1 0 0 0,-1-1 0 0 0,1 0 0 0 0,-1 1-1 0 0,0-1 1 0 0,0 0 0 0 0,0 0 0 0 0,0 0 0 0 0,0 0 0 0 0,0-4-1 0 0,-1 7-4 0 0,0-1 0 0 0,0 0 0 0 0,-1 1-1 0 0,1-1 1 0 0,0 0 0 0 0,0 1 0 0 0,-1-1 0 0 0,1 0-1 0 0,0 1 1 0 0,-1-1 0 0 0,1 1 0 0 0,-1-1-1 0 0,1 0 1 0 0,-1 1 0 0 0,1-1 0 0 0,-1 1-1 0 0,1 0 1 0 0,-1-1 0 0 0,0 1 0 0 0,1-1-1 0 0,-1 1 1 0 0,1 0 0 0 0,-1-1 0 0 0,0 1-1 0 0,1 0 1 0 0,-1 0 0 0 0,0 0 0 0 0,0-1-1 0 0,1 1 1 0 0,-1 0 0 0 0,0 0 0 0 0,1 0-1 0 0,-1 0 1 0 0,0 0 0 0 0,0 0 0 0 0,1 1-1 0 0,-1-1 1 0 0,0 0 0 0 0,1 0 0 0 0,-1 0-1 0 0,-1 1 1 0 0,-30 9-14 0 0,-10 11-24 0 0,1 2 1 0 0,1 2 0 0 0,1 1-1 0 0,-37 34 1 0 0,62-50 24 0 0,-61 50-41 0 0,2 3 1 0 0,3 3-1 0 0,3 3 1 0 0,4 3-1 0 0,-59 85 0 0 0,113-144 52 0 0,1 0 0 0 0,0 1-1 0 0,1 0 1 0 0,0 1 0 0 0,2-1 0 0 0,-1 1-1 0 0,2 1 1 0 0,-5 27 0 0 0,8-37-8 0 0,0 0 0 0 0,1-1 0 0 0,0 1 1 0 0,0 0-1 0 0,1 0 0 0 0,0 0 1 0 0,0 0-1 0 0,0 0 0 0 0,0-1 1 0 0,1 1-1 0 0,0-1 0 0 0,0 1 0 0 0,1-1 1 0 0,0 0-1 0 0,-1 1 0 0 0,2-1 1 0 0,-1-1-1 0 0,1 1 0 0 0,-1 0 1 0 0,1-1-1 0 0,0 0 0 0 0,1 0 0 0 0,-1 0 1 0 0,1-1-1 0 0,0 1 0 0 0,7 3 1 0 0,0-1 3 0 0,-1-1 0 0 0,1-1 0 0 0,-1 0 1 0 0,1-1-1 0 0,0 0 0 0 0,0-1 0 0 0,1 0 0 0 0,-1-1 1 0 0,0-1-1 0 0,1 1 0 0 0,-1-2 0 0 0,16-2 1 0 0,18-4-20 0 0,84-25 1 0 0,-114 28 21 0 0,182-57 41 0 0,198-91 0 0 0,173-123 40 0 0,-215 59-75 0 0,-353 215-4 0 0,18-12 35 0 0,29-27-1 0 0,-43 37-26 0 0,-1-2 0 0 0,0 1 0 0 0,0 0 0 0 0,-1-1-1 0 0,0 1 1 0 0,1-1 0 0 0,-1 0 0 0 0,-1 0 0 0 0,1-1 0 0 0,-1 1-1 0 0,0 0 1 0 0,2-9 0 0 0,-4 12-7 0 0,1 1-1 0 0,-1-1 1 0 0,0 1-1 0 0,1-1 1 0 0,-1 0 0 0 0,0 1-1 0 0,0-1 1 0 0,0 1-1 0 0,0-1 1 0 0,-1 1 0 0 0,1-1-1 0 0,0 1 1 0 0,-1-1-1 0 0,1 1 1 0 0,-1-1-1 0 0,1 1 1 0 0,-1-1 0 0 0,0 1-1 0 0,0 0 1 0 0,0-1-1 0 0,1 1 1 0 0,-1 0 0 0 0,0 0-1 0 0,-1-1 1 0 0,0 0-1 0 0,-1 1-2 0 0,1 0 0 0 0,-1-1 0 0 0,1 2-1 0 0,-1-1 1 0 0,1 0 0 0 0,-1 0 0 0 0,0 1 0 0 0,1 0-1 0 0,-1-1 1 0 0,0 1 0 0 0,0 0 0 0 0,1 0-1 0 0,-5 1 1 0 0,-7 1-4 0 0,-1 1-1 0 0,1 1 1 0 0,0 0 0 0 0,-15 7-1 0 0,-54 28-4 0 0,1 4 1 0 0,-125 89-1 0 0,185-118-7 0 0,-127 96-343 0 0,-211 199 0 0 0,345-295 346 0 0,1 1 0 0 0,0 0 1 0 0,1 1-1 0 0,1 0 1 0 0,-21 36-1 0 0,30-46 9 0 0,0 0 0 0 0,1 0 0 0 0,0 0 0 0 0,0 0 0 0 0,0 0 0 0 0,1 1 0 0 0,0-1 0 0 0,0 1 0 0 0,1-1-1 0 0,0 8 1 0 0,0-10-1 0 0,1 0-1 0 0,0 1 1 0 0,0-1-1 0 0,0 0 0 0 0,0 0 1 0 0,1 0-1 0 0,0 0 1 0 0,0 0-1 0 0,0-1 0 0 0,0 1 1 0 0,0 0-1 0 0,1-1 1 0 0,-1 0-1 0 0,1 0 0 0 0,0 1 1 0 0,7 4-1 0 0,-4-4 7 0 0,0 0-1 0 0,0-1 1 0 0,1 1 0 0 0,-1-1-1 0 0,1 0 1 0 0,0-1-1 0 0,0 0 1 0 0,0 0-1 0 0,0 0 1 0 0,0-1 0 0 0,1 0-1 0 0,-1 0 1 0 0,12-1-1 0 0,9-1 33 0 0,58-10 1 0 0,-85 11-33 0 0,58-12 22 0 0,-1-2-1 0 0,66-26 1 0 0,111-54-22 0 0,-126 47-16 0 0,10-2 20 0 0,511-216-153 0 0,-17-32 294 0 0,-592 285-137 0 0,46-26-13 0 0,-60 34 11 0 0,-1-1 1 0 0,0 0-1 0 0,0 0 1 0 0,-1 0-1 0 0,1 0 1 0 0,-1-1-1 0 0,7-10 1 0 0,-11 15-6 0 0,-1 0-1 0 0,1 0 1 0 0,0-1 0 0 0,0 1 0 0 0,-1 0-1 0 0,1 0 1 0 0,-1 0 0 0 0,1 0 0 0 0,-1-1-1 0 0,0 1 1 0 0,1 0 0 0 0,-1-1 0 0 0,0 1-1 0 0,0 0 1 0 0,0 0 0 0 0,0-1 0 0 0,0 1-1 0 0,0 0 1 0 0,0-1 0 0 0,0 1 0 0 0,-1 0-1 0 0,1 0 1 0 0,-1-1 0 0 0,1 1 0 0 0,0 0-1 0 0,-1 0 1 0 0,0 0 0 0 0,1-1 0 0 0,-1 1-1 0 0,0 0 1 0 0,0 0 0 0 0,1 0 0 0 0,-1 0-1 0 0,0 0 1 0 0,0 1 0 0 0,0-1 0 0 0,0 0-1 0 0,0 0 1 0 0,0 0 0 0 0,-1 1 0 0 0,1-1-1 0 0,0 1 1 0 0,0-1 0 0 0,0 1 0 0 0,-2-1-1 0 0,-2-1 0 0 0,-1 0 0 0 0,1 1-1 0 0,-1 0 1 0 0,0 0 0 0 0,1 0-1 0 0,-1 1 1 0 0,0 0-1 0 0,0 0 1 0 0,-6 1 0 0 0,-30 8-34 0 0,1 2 0 0 0,-69 28 0 0 0,53-17-11 0 0,-118 44-183 0 0,-192 101 1 0 0,294-127 194 0 0,1 3 1 0 0,2 2-1 0 0,2 4 0 0 0,2 3 1 0 0,-60 62-1 0 0,114-102 21 0 0,0 1 0 0 0,1 0 0 0 0,1 1 0 0 0,0 1 0 0 0,1-1 0 0 0,1 1 0 0 0,0 1 0 0 0,-7 20 0 0 0,13-30 6 0 0,0 0 1 0 0,0 0 0 0 0,1 0-1 0 0,0 0 1 0 0,0 0-1 0 0,0 0 1 0 0,1 0-1 0 0,0 1 1 0 0,0-1 0 0 0,1 0-1 0 0,0 0 1 0 0,0 0-1 0 0,0 0 1 0 0,0 0-1 0 0,1 0 1 0 0,0 0 0 0 0,1 0-1 0 0,-1-1 1 0 0,1 1-1 0 0,0-1 1 0 0,1 0-1 0 0,-1 0 1 0 0,1 0 0 0 0,0 0-1 0 0,0 0 1 0 0,7 5-1 0 0,-1-3 2 0 0,0 0 0 0 0,0-1 0 0 0,1 0 0 0 0,-1-1 0 0 0,2 0 0 0 0,-1 0-1 0 0,0-1 1 0 0,1-1 0 0 0,0 0 0 0 0,0-1 0 0 0,0 0 0 0 0,0 0 0 0 0,0-2 0 0 0,13 0-1 0 0,12-1 4 0 0,-1-2 0 0 0,0-1 0 0 0,51-13 0 0 0,-23 0 14 0 0,0-3 1 0 0,64-30-1 0 0,118-68 128 0 0,-77 35-77 0 0,-85 44-84 0 0,491-240 111 0 0,-399 184-97 0 0,193-139 1 0 0,-351 222 7 0 0,1 0 9 0 0,-2-1 0 0 0,1 0 0 0 0,-1-2-1 0 0,-1 0 1 0 0,-1 0 0 0 0,16-20-1 0 0,-30 34-8 0 0,-1-1 0 0 0,1 1-1 0 0,0 0 1 0 0,0 0-1 0 0,-1 0 1 0 0,1-1-1 0 0,-1 1 1 0 0,1 0 0 0 0,-1 0-1 0 0,0-1 1 0 0,1 1-1 0 0,-1 0 1 0 0,0-1-1 0 0,0 1 1 0 0,0-1 0 0 0,0 1-1 0 0,0 0 1 0 0,0-3-1 0 0,-1 4-1 0 0,1-1 0 0 0,-1 0-1 0 0,1 0 1 0 0,-1 1 0 0 0,1-1 0 0 0,-1 0-1 0 0,1 1 1 0 0,-1-1 0 0 0,0 1-1 0 0,1-1 1 0 0,-1 0 0 0 0,0 1-1 0 0,0 0 1 0 0,1-1 0 0 0,-1 1 0 0 0,0-1-1 0 0,0 1 1 0 0,0 0 0 0 0,1 0-1 0 0,-1-1 1 0 0,-1 1 0 0 0,-3-1-4 0 0,0 1 1 0 0,1 0-1 0 0,-1 0 1 0 0,0 0-1 0 0,0 0 1 0 0,1 1-1 0 0,-1 0 1 0 0,-9 2-1 0 0,-27 14-23 0 0,1 2 0 0 0,0 1-1 0 0,-48 34 1 0 0,8-6 2 0 0,-37 18 7 0 0,-211 128-144 0 0,256-146 124 0 0,1 3-1 0 0,-85 81 1 0 0,145-121 29 0 0,1 0 0 0 0,0 0 1 0 0,1 0-1 0 0,0 1 0 0 0,0 1 0 0 0,2 0 0 0 0,0 0 1 0 0,-10 23-1 0 0,16-31 6 0 0,-1 0 0 0 0,0 0 0 0 0,1 0 0 0 0,0 0 0 0 0,1 0 0 0 0,-1 1 0 0 0,1-1 0 0 0,0 0 0 0 0,0 0 0 0 0,0 0 0 0 0,1 1 1 0 0,0-1-1 0 0,0 0 0 0 0,0 0 0 0 0,1 0 0 0 0,-1 0 0 0 0,1 0 0 0 0,0 0 0 0 0,1-1 0 0 0,-1 1 0 0 0,1-1 0 0 0,0 1 0 0 0,0-1 0 0 0,1 0 0 0 0,-1 0 0 0 0,1 0 1 0 0,7 6-1 0 0,0-3-2 0 0,-1-1 1 0 0,1 0-1 0 0,0 0 1 0 0,0-1-1 0 0,1 0 1 0 0,-1-1 0 0 0,1-1-1 0 0,0 0 1 0 0,0 0-1 0 0,0-1 1 0 0,1-1-1 0 0,23 1 1 0 0,7-3 24 0 0,0-2 0 0 0,57-11 0 0 0,19-9 8 0 0,204-69 0 0 0,101-81 15 0 0,-296 109 14 0 0,-2-6 0 0 0,183-134 0 0 0,-221 134 24 0 0,-79 61-66 0 0,-1 1 0 0 0,1-1 0 0 0,-2-1 0 0 0,1 0 1 0 0,-1 0-1 0 0,-1 0 0 0 0,6-12 0 0 0,-11 19-11 0 0,0 1-1 0 0,0 0 0 0 0,0 0 0 0 0,0 0 0 0 0,0-1 0 0 0,0 1 0 0 0,-1-1 1 0 0,1 1-1 0 0,-1 0 0 0 0,0-1 0 0 0,0 1 0 0 0,0-1 0 0 0,0 1 1 0 0,0 0-1 0 0,0-1 0 0 0,-1 1 0 0 0,1-1 0 0 0,-1 1 0 0 0,0 0 1 0 0,0-1-1 0 0,1 1 0 0 0,-1 0 0 0 0,-1 0 0 0 0,1 0 0 0 0,0 0 0 0 0,0 0 1 0 0,-3-3-1 0 0,1 3-8 0 0,0 0 0 0 0,0 0 0 0 0,0 0 0 0 0,0 0 0 0 0,-1 1 0 0 0,1 0 0 0 0,0-1 0 0 0,0 1 0 0 0,-1 0 0 0 0,1 1 0 0 0,-1-1 0 0 0,1 1 0 0 0,-1-1 0 0 0,1 1 0 0 0,-1 0 0 0 0,1 0 0 0 0,-1 1 0 0 0,-5 0 0 0 0,-24 7-29 0 0,1 1 1 0 0,0 1-1 0 0,-49 24 0 0 0,15-7 6 0 0,-48 21-57 0 0,3 4 0 0 0,2 5 0 0 0,2 5-1 0 0,3 5 1 0 0,-153 128 0 0 0,236-177 84 0 0,0 1-1 0 0,1 1 1 0 0,1 1-1 0 0,2 1 0 0 0,0 0 1 0 0,-19 33-1 0 0,32-46-2 0 0,-1 0-1 0 0,1 0 0 0 0,1 0 0 0 0,0 1 0 0 0,0-1 1 0 0,1 1-1 0 0,0 0 0 0 0,1 0 0 0 0,0 12 1 0 0,1-14 0 0 0,1-1 1 0 0,0 1 0 0 0,0-1 0 0 0,0 0 0 0 0,1 0 0 0 0,1 0 0 0 0,-1 0-1 0 0,1 0 1 0 0,0 0 0 0 0,0-1 0 0 0,1 1 0 0 0,0-1 0 0 0,9 11 0 0 0,-4-8 2 0 0,0 0 0 0 0,0-1 1 0 0,1-1-1 0 0,0 1 0 0 0,1-1 1 0 0,0-1-1 0 0,0 0 0 0 0,0-1 1 0 0,0 0-1 0 0,1 0 0 0 0,0-1 1 0 0,0-1-1 0 0,0 0 0 0 0,16 1 1 0 0,3 0 6 0 0,0-1 0 0 0,0-2 0 0 0,0-1 1 0 0,50-6-1 0 0,-14-5 52 0 0,1-4 0 0 0,-2-2 0 0 0,104-41-1 0 0,185-103 149 0 0,-292 131-190 0 0,441-236-148 0 0,-30-51 262 0 0,-420 269-99 0 0,-50 45-23 0 0,-1-1 0 0 0,0 1 1 0 0,0-1-1 0 0,0 0 0 0 0,-1 0 0 0 0,1 0 1 0 0,-1 0-1 0 0,0-1 0 0 0,0 1 0 0 0,0-1 1 0 0,-1 1-1 0 0,0-1 0 0 0,1-4 0 0 0,-2 8-9 0 0,0 0 0 0 0,1 0 0 0 0,-1 1 1 0 0,0-1-1 0 0,0 0 0 0 0,0 0 0 0 0,-1 0 0 0 0,1 1 0 0 0,0-1 0 0 0,0 0 0 0 0,0 0 0 0 0,-1 0 0 0 0,1 1 0 0 0,0-1 0 0 0,-1 0 0 0 0,1 1 0 0 0,0-1 0 0 0,-1 0 0 0 0,1 1 0 0 0,-1-1 0 0 0,1 0 0 0 0,-1 1 1 0 0,0-1-1 0 0,1 1 0 0 0,-1-1 0 0 0,0 1 0 0 0,0-1 0 0 0,-1 0-3 0 0,0 0 0 0 0,0 1 1 0 0,0 0-1 0 0,0-1 0 0 0,0 1 0 0 0,0 0 1 0 0,0 0-1 0 0,0 0 0 0 0,0 0 1 0 0,0 0-1 0 0,-2 1 0 0 0,-7 1-16 0 0,0 1 0 0 0,1 1 0 0 0,-12 4 0 0 0,19-7 17 0 0,-100 48-115 0 0,2 4 0 0 0,-142 98 0 0 0,-179 163-18 0 0,404-298 132 0 0,1 1-1 0 0,1 1 1 0 0,0 0-1 0 0,1 1 1 0 0,1 0-1 0 0,-16 30 1 0 0,24-38-2 0 0,1 0 1 0 0,0 0-1 0 0,1 0 0 0 0,0 1 1 0 0,1 0-1 0 0,0 0 0 0 0,1 0 1 0 0,0 0-1 0 0,1 0 0 0 0,1 0 1 0 0,-1 0-1 0 0,2 0 0 0 0,0 1 1 0 0,3 15-1 0 0,-3-24 7 0 0,0 0 1 0 0,0 0-1 0 0,1 1 0 0 0,0-1 0 0 0,0 0 0 0 0,0-1 0 0 0,0 1 0 0 0,0 0 1 0 0,1 0-1 0 0,-1-1 0 0 0,1 0 0 0 0,0 1 0 0 0,0-1 0 0 0,1 0 1 0 0,5 4-1 0 0,-3-4 7 0 0,0 1 1 0 0,1-1-1 0 0,-1 0 1 0 0,1 0-1 0 0,0-1 1 0 0,0 0-1 0 0,0 0 1 0 0,12 1 0 0 0,7-1 13 0 0,1-2 1 0 0,-1-1-1 0 0,0 0 1 0 0,27-6-1 0 0,19-7 8 0 0,-1-2 1 0 0,-1-3-1 0 0,0-3 0 0 0,113-54 0 0 0,247-160 83 0 0,-334 176-117 0 0,-3-4 0 0 0,-3-4-1 0 0,106-105 1 0 0,-187 164 5 0 0,51-53 47 0 0,-54 55-43 0 0,0-1 1 0 0,-1 0 0 0 0,0 0 0 0 0,0 0 0 0 0,0 0-1 0 0,5-16 1 0 0,-10 23-7 0 0,1 0-1 0 0,-1 1 0 0 0,1-1 1 0 0,-1 0-1 0 0,0 1 1 0 0,0-1-1 0 0,1 0 0 0 0,-1 0 1 0 0,0 1-1 0 0,0-1 0 0 0,0 0 1 0 0,0 1-1 0 0,0-1 1 0 0,0 0-1 0 0,0 0 0 0 0,0 1 1 0 0,0-1-1 0 0,0 0 1 0 0,0 0-1 0 0,-1 1 0 0 0,1-1 1 0 0,0 0-1 0 0,0 1 0 0 0,-1-1 1 0 0,1 0-1 0 0,-1 1 1 0 0,1-1-1 0 0,0 0 0 0 0,-1 1 1 0 0,1-1-1 0 0,-1 1 1 0 0,0-1-1 0 0,-1 0-6 0 0,1 1 0 0 0,-1 0 0 0 0,1 0 0 0 0,-1 0 0 0 0,1 0 0 0 0,-1 0 1 0 0,1 0-1 0 0,-1 0 0 0 0,1 1 0 0 0,-1-1 0 0 0,1 0 0 0 0,-1 1 0 0 0,1-1 0 0 0,-2 2 0 0 0,-49 26-157 0 0,51-28 166 0 0,-49 35-68 0 0,2 1-1 0 0,1 3 1 0 0,2 1-1 0 0,-74 88 0 0 0,72-68 49 0 0,2 1 0 0 0,3 3 0 0 0,-50 102-1 0 0,81-143 14 0 0,1 1-1 0 0,2-1 0 0 0,-7 27 0 0 0,12-40 1 0 0,1 0 1 0 0,1 1-1 0 0,-1-1 0 0 0,1 1 1 0 0,1-1-1 0 0,0 1 1 0 0,1-1-1 0 0,0 1 0 0 0,0-1 1 0 0,4 12-1 0 0,-4-19 7 0 0,0 0 0 0 0,0 0 1 0 0,0 0-1 0 0,1 0 0 0 0,-1-1 0 0 0,1 1 0 0 0,0 0 1 0 0,0-1-1 0 0,0 1 0 0 0,0-1 0 0 0,0 0 0 0 0,0 1 1 0 0,1-1-1 0 0,-1 0 0 0 0,1-1 0 0 0,-1 1 0 0 0,1 0 1 0 0,4 2-1 0 0,-2-3 3 0 0,0 1 0 0 0,1-1 1 0 0,-1 0-1 0 0,0 0 0 0 0,0 0 0 0 0,0-1 1 0 0,1 0-1 0 0,-1 0 0 0 0,0 0 0 0 0,8-2 1 0 0,1-1 3 0 0,-1 0 1 0 0,1-1-1 0 0,-1-1 1 0 0,1 0-1 0 0,-1-1 1 0 0,-1 0-1 0 0,19-13 0 0 0,10-11 5 0 0,-2-3 0 0 0,-1-1 0 0 0,44-51 0 0 0,91-127 55 0 0,-108 128-66 0 0,-4 6 1 0 0,96-117-19 0 0,-117 150 26 0 0,2 1 0 0 0,53-40 0 0 0,-93 82-10 0 0,0 1-1 0 0,0-1 0 0 0,0 1 1 0 0,0 0-1 0 0,0-1 1 0 0,0 1-1 0 0,0 0 1 0 0,0 1-1 0 0,4-2 0 0 0,-6 2-1 0 0,1 0 0 0 0,0 0 0 0 0,-1 0-1 0 0,1 0 1 0 0,-1 0 0 0 0,1 0 0 0 0,0 0-1 0 0,-1 0 1 0 0,1 0 0 0 0,-1 0 0 0 0,1 0 0 0 0,0 0-1 0 0,-1 1 1 0 0,1-1 0 0 0,-1 0 0 0 0,1 0-1 0 0,-1 1 1 0 0,1-1 0 0 0,-1 0 0 0 0,1 1-1 0 0,-1-1 1 0 0,1 1 0 0 0,0 0 0 0 0,0 1-1 0 0,0 1 0 0 0,0-1 0 0 0,0 1 1 0 0,0-1-1 0 0,-1 1 0 0 0,1 0 0 0 0,-1-1 0 0 0,0 1 1 0 0,1 0-1 0 0,-1-1 0 0 0,-1 1 0 0 0,1 0 0 0 0,0-1 1 0 0,-2 6-1 0 0,-10 48-3 0 0,-3-1 1 0 0,-27 66-1 0 0,-3 8-76 0 0,33-89 114 0 0,-36 141 30 0 0,45-163-63 0 0,0-1-1 0 0,1 1 1 0 0,2 0 0 0 0,-1 0 0 0 0,2 1-1 0 0,0-1 1 0 0,2-1 0 0 0,4 21 0 0 0,-7-36 3 0 0,1 0 0 0 0,-1 0 1 0 0,1 0-1 0 0,0 0 0 0 0,-1-1 0 0 0,1 1 1 0 0,0 0-1 0 0,0 0 0 0 0,0-1 0 0 0,1 1 1 0 0,-1-1-1 0 0,2 3 0 0 0,-3-4 6 0 0,1 0 0 0 0,-1 0-1 0 0,1 1 1 0 0,-1-1-1 0 0,1 0 1 0 0,-1 0 0 0 0,1 0-1 0 0,-1 1 1 0 0,1-1 0 0 0,-1 0-1 0 0,1 0 1 0 0,-1 0 0 0 0,1 0-1 0 0,-1 0 1 0 0,1 0 0 0 0,-1 0-1 0 0,1 0 1 0 0,-1 0 0 0 0,1 0-1 0 0,-1-1 1 0 0,1 1 0 0 0,-1 0-1 0 0,1 0 1 0 0,-1 0 0 0 0,1-1-1 0 0,-1 1 1 0 0,1 0-1 0 0,0-1 1 0 0,2-2 20 0 0,-1 1-1 0 0,1-1 1 0 0,-1 0-1 0 0,1 0 0 0 0,-1-1 1 0 0,0 1-1 0 0,0 0 1 0 0,0-1-1 0 0,-1 1 1 0 0,2-5-1 0 0,32-91 98 0 0,-15 40-169 0 0,43-88 1 0 0,-58 137 39 0 0,66-113-82 0 0,-62 110 78 0 0,0 0 0 0 0,1 1 0 0 0,0 0 0 0 0,1 1 0 0 0,0 0 0 0 0,1 1 0 0 0,13-9 0 0 0,-23 17 7 0 0,0 1 0 0 0,0 0-1 0 0,-1 0 1 0 0,1 0-1 0 0,0 0 1 0 0,0 0 0 0 0,0 0-1 0 0,1 0 1 0 0,-1 1 0 0 0,0-1-1 0 0,0 1 1 0 0,0-1-1 0 0,0 1 1 0 0,1 0 0 0 0,-1 0-1 0 0,0 0 1 0 0,0 0 0 0 0,4 1-1 0 0,-4 0-1 0 0,-1 0 0 0 0,1 0 0 0 0,-1-1 0 0 0,1 2 0 0 0,0-1 0 0 0,-1 0-1 0 0,0 0 1 0 0,1 0 0 0 0,-1 1 0 0 0,0-1 0 0 0,0 0 0 0 0,0 1 0 0 0,1-1-1 0 0,-2 1 1 0 0,1 0 0 0 0,0-1 0 0 0,1 4 0 0 0,1 3-7 0 0,-1 0 1 0 0,0 1-1 0 0,0-1 1 0 0,-1 1-1 0 0,0 0 1 0 0,-1-1-1 0 0,0 16 1 0 0,-7 66 30 0 0,-4-1 1 0 0,-34 135 0 0 0,34-182-22 0 0,-2-1 0 0 0,-2-1 1 0 0,-2 0-1 0 0,-1-1 0 0 0,-2-1 0 0 0,-2-1 0 0 0,-38 50 0 0 0,55-81-1 0 0,0 0-1 0 0,0-1 1 0 0,0 0-1 0 0,0 0 1 0 0,-1 0 0 0 0,0 0-1 0 0,0-1 1 0 0,0 0-1 0 0,-1-1 1 0 0,1 1-1 0 0,-1-1 1 0 0,0 0-1 0 0,0-1 1 0 0,0 0 0 0 0,0 0-1 0 0,0 0 1 0 0,-1-1-1 0 0,1 0 1 0 0,0 0-1 0 0,-1-1 1 0 0,1 0 0 0 0,0 0-1 0 0,-1-1 1 0 0,-9-2-1 0 0,-169-34-120 0 0,-2-2 152 0 0,101 38-34 0 0,129 8-61 0 0,64-6 46 0 0,-2 0-18 0 0,163-17 1 0 0,-251 14-551 0 0,72-8-650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18:28:53.0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1096 1315 144 0 0,'-3'1'267'0'0,"0"0"0"0"0,0-1 0 0 0,1 1 0 0 0,-1 0 0 0 0,0 1 0 0 0,1-1 0 0 0,-1 0 0 0 0,-3 3 0 0 0,-17 7 1810 0 0,-92 9 2567 0 0,-61-2-3158 0 0,159-16-1319 0 0,-18 0 32 0 0,0 0 0 0 0,0-3 0 0 0,0-1 0 0 0,0-1-1 0 0,0-2 1 0 0,1-2 0 0 0,0 0 0 0 0,0-3 0 0 0,-41-17 0 0 0,54 18-126 0 0,1-1-1 0 0,0-1 1 0 0,0-1 0 0 0,1 0 0 0 0,0-2 0 0 0,2 0 0 0 0,-1-1-1 0 0,2-1 1 0 0,0-1 0 0 0,1 0 0 0 0,0-1 0 0 0,2 0 0 0 0,0-1-1 0 0,1-1 1 0 0,-10-22 0 0 0,8 9-45 0 0,1 0 0 0 0,2 0 0 0 0,2-1 0 0 0,0 0 0 0 0,3-1 1 0 0,1 0-1 0 0,-1-42 0 0 0,5 50-51 0 0,2-1 0 0 0,1 1 0 0 0,2 0 0 0 0,0 0 0 0 0,2 0 1 0 0,0 0-1 0 0,2 1 0 0 0,1 0 0 0 0,22-43 0 0 0,-11 32-18 0 0,2 0 0 0 0,1 2 0 0 0,2 1 0 0 0,2 0 0 0 0,1 2 1 0 0,43-39-1 0 0,-52 55 1 0 0,1 0 1 0 0,0 2-1 0 0,1 0 1 0 0,0 1 0 0 0,2 1-1 0 0,-1 1 1 0 0,1 1-1 0 0,1 1 1 0 0,-1 1-1 0 0,1 1 1 0 0,1 1 0 0 0,27-2-1 0 0,-29 5-10 0 0,1 1-1 0 0,0 1 0 0 0,0 1 1 0 0,0 1-1 0 0,0 1 1 0 0,-1 2-1 0 0,1 0 1 0 0,-1 1-1 0 0,0 1 0 0 0,0 2 1 0 0,-1 0-1 0 0,0 1 1 0 0,37 22-1 0 0,-34-14-17 0 0,0 1 0 0 0,-1 2 0 0 0,-1 0 0 0 0,-1 2 0 0 0,-1 0 0 0 0,-1 1 0 0 0,-1 2 0 0 0,-1-1 0 0 0,-1 2 0 0 0,-2 1 0 0 0,0 0 0 0 0,-2 0 0 0 0,-1 2 0 0 0,16 53 0 0 0,-18-41 109 0 0,-1-1 1 0 0,-2 1-1 0 0,-1 1 1 0 0,-3-1-1 0 0,-1 1 0 0 0,-3-1 1 0 0,-1 1-1 0 0,-1 0 1 0 0,-3-1-1 0 0,-2 0 1 0 0,-1-1-1 0 0,-2 1 0 0 0,-18 42 1 0 0,19-63-16 0 0,-2 0 0 0 0,0-1 0 0 0,-1 0 0 0 0,-28 31 0 0 0,21-26 27 0 0,-29 43 0 0 0,37-42-811 0 0,9-13-5353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18:28:59.2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1293 1376 1504 0 0,'-28'19'4180'0'0,"17"-10"-3307"0"0,0-2 1 0 0,-1 1-1 0 0,1-1 1 0 0,-15 5-1 0 0,-40 13 1901 0 0,-135 32-1 0 0,156-48-2487 0 0,0-2-1 0 0,-1-2 1 0 0,0-2 0 0 0,-50-3-1 0 0,68-3-187 0 0,0-1 1 0 0,0-2-1 0 0,1 0 0 0 0,-1-2 0 0 0,1-1 0 0 0,1-1 1 0 0,0-2-1 0 0,0 0 0 0 0,1-2 0 0 0,1 0 0 0 0,0-2 0 0 0,1 0 1 0 0,1-2-1 0 0,-35-35 0 0 0,34 28-24 0 0,0-1 0 0 0,2 0 0 0 0,1-2 0 0 0,1 0 0 0 0,1-2 0 0 0,2 0 0 0 0,0 0 0 0 0,3-2 0 0 0,0 0 0 0 0,2 0 0 0 0,-12-65 0 0 0,17 55-61 0 0,2 0 0 0 0,1 0 0 0 0,3 0 0 0 0,1 0 1 0 0,2 0-1 0 0,2 0 0 0 0,2 1 0 0 0,2-1 0 0 0,1 1 0 0 0,18-42 1 0 0,-18 57-40 0 0,2-1 0 0 0,0 1 1 0 0,2 1-1 0 0,1 0 1 0 0,1 1-1 0 0,1 1 1 0 0,2 0-1 0 0,0 1 1 0 0,1 1-1 0 0,0 1 1 0 0,2 1-1 0 0,1 1 0 0 0,0 1 1 0 0,1 1-1 0 0,40-20 1 0 0,-41 25-20 0 0,1 2 0 0 0,0 1 0 0 0,1 0 0 0 0,0 2-1 0 0,0 1 1 0 0,0 1 0 0 0,51-2 0 0 0,-41 7-62 0 0,-1 1 1 0 0,1 2-1 0 0,-1 1 0 0 0,1 2 0 0 0,43 15 0 0 0,-43-10-99 0 0,-1 0-1 0 0,0 3 1 0 0,55 32 0 0 0,-66-33 127 0 0,-2 2-1 0 0,0 0 1 0 0,0 1 0 0 0,-2 1 0 0 0,33 40 0 0 0,-31-30 56 0 0,-2 0-1 0 0,-1 1 1 0 0,-1 1-1 0 0,-1 1 1 0 0,-2 1-1 0 0,-1 0 1 0 0,-1 0 0 0 0,-2 1-1 0 0,-2 1 1 0 0,9 63-1 0 0,-14-53 87 0 0,-1 0 0 0 0,-2 0 0 0 0,-2 0 0 0 0,-1-1 0 0 0,-3 1 0 0 0,-2-1 0 0 0,-1 0 0 0 0,-18 46 0 0 0,-3-4-1196 0 0,-41 82-1 0 0,56-143-7480 0 0,9-17 4445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18:29:23.8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118 271 48 0 0,'17'7'1092'0'0,"15"-1"12"0"0,91 2 2564 0 0,2 0-1994 0 0,321-45 1347 0 0,-275 17-2360 0 0,214-13 32 0 0,209 25 444 0 0,-382 9-783 0 0,126-13 210 0 0,90 1 223 0 0,166 20-377 0 0,2-1 12 0 0,-43-25 29 0 0,-477 12-334 0 0,311-18 99 0 0,-129 22 305 0 0,-112 8-283 0 0,180 0-44 0 0,-8-16 178 0 0,158-4-87 0 0,-170-2-153 0 0,24 0-37 0 0,566 0-62 0 0,199-20-175 0 0,-310 50 144 0 0,-304 14-63 0 0,701-7 44 0 0,-1135-22 11 0 0,338 9-54 0 0,-128 6-20 0 0,-210-12 78 0 0,316 33 3 0 0,-352-34 6 0 0,9 1-72 0 0,0 1 0 0 0,0 1 0 0 0,35 13 1 0 0,-128-10-32 0 0,-244-3 64 0 0,103-4 137 0 0,-219 15-12 0 0,-482 2 59 0 0,6-29 66 0 0,618 13-168 0 0,-497-12 79 0 0,275 0-115 0 0,127 5 185 0 0,272 1-198 0 0,-429-7-30 0 0,227-3 213 0 0,0 0-1 0 0,-578 8-10 0 0,-306 25 255 0 0,647-16-445 0 0,-153 6 208 0 0,417-4-49 0 0,37-1-128 0 0,133 2-8 0 0,-203 15 16 0 0,-7-2 48 0 0,48-5-7 0 0,240-11-66 0 0,-540 19 210 0 0,289-15-178 0 0,236-5-38 0 0,3-2 6 0 0,-102-14 1 0 0,40 2 4 0 0,87 9 13 0 0,0-2-1 0 0,1-1 1 0 0,-31-11 0 0 0,-7-1-26 0 0,33 9 9 0 0,12 3-3 0 0,0 1 1 0 0,0 0-1 0 0,-1 2 0 0 0,1 0 0 0 0,-1 1 1 0 0,0 1-1 0 0,-37 3 0 0 0,29 1-1 0 0,-1-1 1 0 0,-36-2-1 0 0,19-1 2 0 0,8 1-96 0 0,38 0 91 0 0,1 0 18 0 0,-1 0-2 0 0,1 0-14 0 0,26-8-121 0 0,-12 3 132 0 0,1 1 0 0 0,-1 0 0 0 0,1 1 0 0 0,0 1 0 0 0,0 0 0 0 0,26 0 0 0 0,-13 1-37 0 0,266-33-2 0 0,248-20 32 0 0,216-10-134 0 0,-353 51 144 0 0,-106 6-7 0 0,-4-4 30 0 0,148 5 37 0 0,306 8 24 0 0,31 6 89 0 0,-483-4-236 0 0,386 16 8 0 0,-304-13 49 0 0,-155-5-8 0 0,1116-5-90 0 0,-1268 2 96 0 0,1411-18-162 0 0,-1175 18 105 0 0,295 2 84 0 0,-75-2-105 0 0,-192-2 22 0 0,-68 0 48 0 0,301 7-1 0 0,-349 5-49 0 0,267 20 72 0 0,-391-17-5 0 0,114 7 28 0 0,-198-19-669 0 0,12 1 2018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21:11:11.5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1936 0 0,'11'7'4637'0'0,"8"-4"-3679"0"0,0-1 0 0 0,0-1 0 0 0,-1 0-1 0 0,1-1 1 0 0,21-4 0 0 0,25 1 301 0 0,0 6 357 0 0,94 17 0 0 0,-144-18-1442 0 0,212 17 1683 0 0,-181-17-1524 0 0,122 2 539 0 0,61 4 291 0 0,219 50 393 0 0,-330-41-1312 0 0,-29-9 37 0 0,0-4 0 0 0,95-8 0 0 0,-22 0 114 0 0,553 11 604 0 0,-246-7-422 0 0,-416 0-399 0 0,0 3 1 0 0,98 16-1 0 0,-125-13-130 0 0,-8-1 20 0 0,0-1 0 0 0,0-1 0 0 0,30 1 0 0 0,212 7 790 0 0,-166 3-680 0 0,-93-14-187 0 0,7 0-392 0 0,0 0-1 0 0,0 0 1 0 0,1-1 0 0 0,-1 0 0 0 0,0 0-1 0 0,0-1 1 0 0,14-4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18:46:11.8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5 944 0 0,'20'-4'13824'0'0,"78"22"-12307"0"0,152-14 1002 0 0,29 3-1564 0 0,160 44 481 0 0,-320-37-1044 0 0,112 9 184 0 0,163-20-49 0 0,-218-4-224 0 0,330 3 462 0 0,74 12-138 0 0,-231-4-323 0 0,-225-7-225 0 0,138 11 114 0 0,-50-1-105 0 0,-146-10-29 0 0,190 1 70 0 0,78 5 47 0 0,182-8 15 0 0,-322-7-147 0 0,249-16 23 0 0,-325 12-60 0 0,-1 5 0 0 0,177 16 0 0 0,-113-7 943 0 0,-125-4-792 0 0,-34 2-400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18:46:29.4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26 5 568 0 0,'-1'0'30'0'0,"1"-1"0"0"0,-1 1 0 0 0,1-1 0 0 0,-1 1 0 0 0,1 0 0 0 0,-1-1 0 0 0,0 1 0 0 0,1 0 0 0 0,-1-1-1 0 0,1 1 1 0 0,-1 0 0 0 0,0 0 0 0 0,-16 10 2532 0 0,17-9-2527 0 0,16 7 2140 0 0,-13-5-1760 0 0,1-1-1 0 0,0 0 0 0 0,0 0 0 0 0,0 0 1 0 0,0-1-1 0 0,0 1 0 0 0,0-1 1 0 0,1 0-1 0 0,-1 0 0 0 0,0-1 1 0 0,6 1-1 0 0,63-1 1704 0 0,397-12 3667 0 0,-391 6-5171 0 0,0 4 0 0 0,133 13 0 0 0,59 9-18 0 0,-115-11-283 0 0,649-2 1364 0 0,-634-12-1409 0 0,224-15 418 0 0,-6-1-373 0 0,-366 20-305 0 0,218 1 105 0 0,-101 2 4 0 0,246-7 133 0 0,-258 6-214 0 0,408-7 210 0 0,-218 12-162 0 0,3 0-38 0 0,175-3 19 0 0,-228 2 8 0 0,15 1-23 0 0,-140 10-43 0 0,56 1-29 0 0,-89-8 65 0 0,-2 0-119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18:46:42.4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24 2945 0 0,'68'2'9199'0'0,"-34"6"-7922"0"0,0-3 1 0 0,1 0-1 0 0,61-1 1 0 0,104-17 1393 0 0,-82 4-1792 0 0,-9 3-292 0 0,337-13 425 0 0,-167 18-967 0 0,420 4 291 0 0,-501 2-134 0 0,762 21 80 0 0,-673-12-244 0 0,207 7 45 0 0,378-7-203 0 0,-586-20 244 0 0,-175-1-87 0 0,155 12-1 0 0,-108 1-100 0 0,-32-3 88 0 0,44-1 23 0 0,-102-2 84 0 0,-67 0-154 0 0,0-1 1 0 0,-1 1-1 0 0,1 0 1 0 0,0 0-1 0 0,0 0 1 0 0,0 0-1 0 0,-1 0 1 0 0,1 0-1 0 0,0 1 1 0 0,0-1 0 0 0,0 0-1 0 0,-1 0 1 0 0,1 1-1 0 0,0-1 1 0 0,0 0-1 0 0,-1 1 1 0 0,1-1-1 0 0,0 0 1 0 0,-1 1-1 0 0,1-1 1 0 0,0 1-1 0 0,-1 0 1 0 0,1-1-1 0 0,-1 1 1 0 0,1-1-1 0 0,-1 1 1 0 0,1 0 0 0 0,-1-1-1 0 0,1 1 1 0 0,-1 0-1 0 0,0 0 1 0 0,1-1-1 0 0,-1 1 1 0 0,0 0-1 0 0,1 1 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18:46:47.9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 20 2409 0 0,'-1'-1'50'0'0,"0"1"1"0"0,0 0-1 0 0,-19 5 2746 0 0,29-7-2156 0 0,0 1 1 0 0,0 0 0 0 0,0 1-1 0 0,1 0 1 0 0,10 1 0 0 0,5 0 212 0 0,-5-1-442 0 0,249-9 3099 0 0,190-4 138 0 0,-328 14-2993 0 0,816 13 1788 0 0,-603 3-2087 0 0,-10 0 211 0 0,177 9 372 0 0,-30-1 67 0 0,97-9-542 0 0,28-39 121 0 0,-429 11-526 0 0,103-13-26 0 0,83-4 9 0 0,-274 26-60 0 0,320-8 114 0 0,-183 20 48 0 0,-147 1 170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19:13:02.159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286 10 536 0 0,'-30'-1'142'0'0,"6"1"-50"0"0,-1 0 0 0 0,0 1 0 0 0,-47 10 0 0 0,60-9 19 0 0,-1-1 0 0 0,1 0 1 0 0,0-1-1 0 0,-18-2 0 0 0,-1 1 2760 0 0,68-6-1243 0 0,57-3-1204 0 0,0 5 0 0 0,175 13 0 0 0,-210-5-319 0 0,340 24 159 0 0,139 6 89 0 0,121 3-299 0 0,322 1-29 0 0,202-52 269 0 0,-1 55 185 0 0,-297-15-2 0 0,-318-16 38 0 0,-281-14-255 0 0,-76-1 13 0 0,-193 6-232 0 0,0-1 1 0 0,1-1 0 0 0,-1 0 0 0 0,0-1-1 0 0,0-1 1 0 0,0 0 0 0 0,-1-2 0 0 0,0 0-1 0 0,29-15 1 0 0,-44 21-50 0 0,0 0 0 0 0,0 0 0 0 0,0 0 0 0 0,-1 0 0 0 0,1 0 0 0 0,0-1 0 0 0,0 1 0 0 0,0 0 0 0 0,-1-1 0 0 0,1 1 0 0 0,0 0 0 0 0,-1-1 0 0 0,1 1 0 0 0,0-1 0 0 0,-1 1 0 0 0,1-1 0 0 0,0 0 0 0 0,-1 1 0 0 0,1-1 0 0 0,-1 1 0 0 0,1-1 0 0 0,-1 0 0 0 0,1 0 0 0 0,-1 1 0 0 0,0-1 0 0 0,1 0 0 0 0,-1 0 0 0 0,0 1 0 0 0,0-1 0 0 0,1 0 0 0 0,-1 0 0 0 0,0 0 0 0 0,0 0 0 0 0,0 1 0 0 0,0-1 0 0 0,0 0 0 0 0,0 0 0 0 0,0 0 0 0 0,0 0 0 0 0,-1 1 0 0 0,1-1 0 0 0,0 0 1 0 0,0 0-1 0 0,-1 1 0 0 0,1-1 0 0 0,0 0 0 0 0,-1 0 0 0 0,1 1 0 0 0,-1-1 0 0 0,1 0 0 0 0,-1 1 0 0 0,1-1 0 0 0,-1 0 0 0 0,0 1 0 0 0,1-1 0 0 0,-1 1 0 0 0,0-1 0 0 0,1 1 0 0 0,-1 0 0 0 0,0-1 0 0 0,1 1 0 0 0,-2-1 0 0 0,-51-22-6136 0 0,52 23 5687 0 0,-18-7-2240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19:13:02.960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17 0 1040 0 0,'-3'0'-10'0'0,"-10"1"275"0"0,17 2 388 0 0,26 17 400 0 0,44 63-205 0 0,-53-57-504 0 0,1 0-1 0 0,2-2 0 0 0,38 31 0 0 0,260 156 1300 0 0,-2-52-417 0 0,-185-98-801 0 0,34 13-144 0 0,219 64 0 0 0,-311-117-267 0 0,-45-13-1 0 0,-1 0 0 0 0,35 16 0 0 0,-27-11 13 0 0,-34-12-13 0 0,1 0 0 0 0,-1 1-1 0 0,0-1 1 0 0,0 1 0 0 0,1 0-1 0 0,-1 0 1 0 0,0 1 0 0 0,-1 0-1 0 0,1-1 1 0 0,0 2 0 0 0,-1-1-1 0 0,0 0 1 0 0,0 1 0 0 0,5 5-1 0 0,-9-7 5 0 0,0 0-1 0 0,1 0 0 0 0,-1-1 1 0 0,0 1-1 0 0,0 0 0 0 0,-1 0 1 0 0,1 0-1 0 0,0 0 0 0 0,-1 0 1 0 0,1 0-1 0 0,-1-1 0 0 0,1 1 1 0 0,-1 0-1 0 0,0 0 1 0 0,0-1-1 0 0,0 1 0 0 0,0 0 1 0 0,0-1-1 0 0,0 1 0 0 0,0-1 1 0 0,-1 1-1 0 0,1-1 0 0 0,-3 2 1 0 0,-39 35 201 0 0,38-34-182 0 0,-189 162 517 0 0,164-136-386 0 0,1 2-1 0 0,1 0 0 0 0,2 2 0 0 0,-21 38 0 0 0,-35 69 825 0 0,-104 252-1 0 0,148-293-939 0 0,4 1-1 0 0,5 2 0 0 0,-27 169 0 0 0,50-225-486 0 0,1 54 0 0 0,5-85-869 0 0,1 0-1 0 0,0 0 0 0 0,1-1 1 0 0,5 17-1 0 0,-1-13-2501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19:23:57.6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0 118 592 0 0,'20'3'9437'0'0,"41"2"-5864"0"0,100-19 657 0 0,3 0-3314 0 0,269-22 154 0 0,-111 4-381 0 0,20 15 327 0 0,171 5 71 0 0,94 24-560 0 0,-218 27-163 0 0,-290-25-129 0 0,-89-12-151 0 0,22 2 766 0 0,0 2 1 0 0,31 16-1 0 0,-30-2 243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19:24:00.1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27 1080 0 0,'38'-11'7078'0'0,"-28"10"-6193"0"0,-1 0-175 0 0,40-6 2199 0 0,58 1 1 0 0,132 15-645 0 0,-116-2-1218 0 0,602 30 1355 0 0,-294-27-1843 0 0,-48 3-361 0 0,0 1-12 0 0,-31-15 104 0 0,-44 14 456 0 0,-206 5-391 0 0,-88-12-830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19:24:01.7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84 1592 0 0,'6'-9'10981'0'0,"16"-1"-8270"0"0,27-3-2277 0 0,-31 8-150 0 0,98-23 1377 0 0,150 11 1 0 0,-157 30-1472 0 0,342 53 1243 0 0,-130-33-1123 0 0,-145-21-182 0 0,330-19 292 0 0,-117-1 297 0 0,-242 9-551 0 0,-133-1-127 0 0,194-4 469 0 0,-69-11-198 0 0,107-11 376 0 0,-235 24-700 0 0,-7 1-3 0 0,0 0 1 0 0,-1 0-1 0 0,1 1 0 0 0,-1 0 0 0 0,1 0 0 0 0,-1 1 0 0 0,1 0 1 0 0,0 1-1 0 0,-1 0 0 0 0,6 5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19:33:31.7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13 592 0 0,'30'-4'9437'0'0,"63"-4"-5864"0"0,155 30 657 0 0,3 0-3314 0 0,413 32 154 0 0,-171-5-381 0 0,31-23 327 0 0,262-6 71 0 0,144-39-560 0 0,-334-41-163 0 0,-444 38-129 0 0,-137 20-151 0 0,34-4 766 0 0,0-4 1 0 0,47-24-1 0 0,-45 3 243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21:11:17.1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49 127 1280 0 0,'-49'-10'8169'0'0,"73"-2"-6820"0"0,1 6-582 0 0,0 1-1 0 0,0 2 1 0 0,0 0-1 0 0,39 1 1 0 0,-1-1 31 0 0,377-39 2546 0 0,-341 35-2826 0 0,137 7 1 0 0,-90 3-314 0 0,158 8 26 0 0,2 0-38 0 0,213-28 400 0 0,1 1 96 0 0,-15 8-341 0 0,4-1-8 0 0,-1 1 183 0 0,-466 8-462 0 0,126 3 263 0 0,85 15 20 0 0,-209-16-229 0 0,81-8 0 0 0,-9 0-968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19:35:20.551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286 10 536 0 0,'-30'-1'142'0'0,"6"1"-50"0"0,-1 0 0 0 0,0 1 0 0 0,-47 10 0 0 0,60-9 19 0 0,-1-1 0 0 0,1 0 1 0 0,0-1-1 0 0,-18-2 0 0 0,-1 1 2760 0 0,68-6-1243 0 0,57-3-1204 0 0,0 5 0 0 0,175 13 0 0 0,-210-5-319 0 0,340 24 159 0 0,139 6 89 0 0,121 3-299 0 0,322 1-29 0 0,202-52 269 0 0,-1 55 185 0 0,-297-15-2 0 0,-318-16 38 0 0,-281-14-255 0 0,-76-1 13 0 0,-193 6-232 0 0,0-1 1 0 0,1-1 0 0 0,-1 0 0 0 0,0-1-1 0 0,0-1 1 0 0,0 0 0 0 0,-1-2 0 0 0,0 0-1 0 0,29-15 1 0 0,-44 21-50 0 0,0 0 0 0 0,0 0 0 0 0,0 0 0 0 0,-1 0 0 0 0,1 0 0 0 0,0-1 0 0 0,0 1 0 0 0,0 0 0 0 0,-1-1 0 0 0,1 1 0 0 0,0 0 0 0 0,-1-1 0 0 0,1 1 0 0 0,0-1 0 0 0,-1 1 0 0 0,1-1 0 0 0,0 0 0 0 0,-1 1 0 0 0,1-1 0 0 0,-1 1 0 0 0,1-1 0 0 0,-1 0 0 0 0,1 0 0 0 0,-1 1 0 0 0,0-1 0 0 0,1 0 0 0 0,-1 0 0 0 0,0 1 0 0 0,0-1 0 0 0,1 0 0 0 0,-1 0 0 0 0,0 0 0 0 0,0 0 0 0 0,0 1 0 0 0,0-1 0 0 0,0 0 0 0 0,0 0 0 0 0,0 0 0 0 0,0 0 0 0 0,-1 1 0 0 0,1-1 0 0 0,0 0 1 0 0,0 0-1 0 0,-1 1 0 0 0,1-1 0 0 0,0 0 0 0 0,-1 0 0 0 0,1 1 0 0 0,-1-1 0 0 0,1 0 0 0 0,-1 1 0 0 0,1-1 0 0 0,-1 0 0 0 0,0 1 0 0 0,1-1 0 0 0,-1 1 0 0 0,0-1 0 0 0,1 1 0 0 0,-1 0 0 0 0,0-1 0 0 0,1 1 0 0 0,-2-1 0 0 0,-51-22-6136 0 0,52 23 5687 0 0,-18-7-2240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19:35:20.552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17 0 1040 0 0,'-3'0'-10'0'0,"-10"1"275"0"0,17 2 388 0 0,26 17 400 0 0,44 63-205 0 0,-53-57-504 0 0,1 0-1 0 0,2-2 0 0 0,38 31 0 0 0,260 156 1300 0 0,-2-52-417 0 0,-185-98-801 0 0,34 13-144 0 0,219 64 0 0 0,-311-117-267 0 0,-45-13-1 0 0,-1 0 0 0 0,35 16 0 0 0,-27-11 13 0 0,-34-12-13 0 0,1 0 0 0 0,-1 1-1 0 0,0-1 1 0 0,0 1 0 0 0,1 0-1 0 0,-1 0 1 0 0,0 1 0 0 0,-1 0-1 0 0,1-1 1 0 0,0 2 0 0 0,-1-1-1 0 0,0 0 1 0 0,0 1 0 0 0,5 5-1 0 0,-9-7 5 0 0,0 0-1 0 0,1 0 0 0 0,-1-1 1 0 0,0 1-1 0 0,0 0 0 0 0,-1 0 1 0 0,1 0-1 0 0,0 0 0 0 0,-1 0 1 0 0,1 0-1 0 0,-1-1 0 0 0,1 1 1 0 0,-1 0-1 0 0,0 0 1 0 0,0-1-1 0 0,0 1 0 0 0,0 0 1 0 0,0-1-1 0 0,0 1 0 0 0,0-1 1 0 0,-1 1-1 0 0,1-1 0 0 0,-3 2 1 0 0,-39 35 201 0 0,38-34-182 0 0,-189 162 517 0 0,164-136-386 0 0,1 2-1 0 0,1 0 0 0 0,2 2 0 0 0,-21 38 0 0 0,-35 69 825 0 0,-104 252-1 0 0,148-293-939 0 0,4 1-1 0 0,5 2 0 0 0,-27 169 0 0 0,50-225-486 0 0,1 54 0 0 0,5-85-869 0 0,1 0-1 0 0,0 0 0 0 0,1-1 1 0 0,5 17-1 0 0,-1-13-2501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19:40:30.462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2065 1451 48 0 0,'0'0'743'0'0,"-7"-10"6352"0"0,5 14-6466 0 0,0 0 1 0 0,0 0-1 0 0,0 0 1 0 0,-1-1-1 0 0,0 1 0 0 0,-4 5 1 0 0,-1 1 353 0 0,-41 69 1677 0 0,40-61-2398 0 0,-2-1 0 0 0,0-1 0 0 0,-1 0 0 0 0,0-1 0 0 0,-1 0 0 0 0,-1-1 0 0 0,-24 20 0 0 0,-121 76 543 0 0,13-9-289 0 0,118-80-388 0 0,-1 0 0 0 0,0-2 0 0 0,-1-1 0 0 0,-2-2 0 0 0,1-1 1 0 0,-42 13-1 0 0,29-14 38 0 0,-1-3 1 0 0,0-1 0 0 0,-1-3-1 0 0,-57 3 1 0 0,68-9-105 0 0,0-2-1 0 0,-1-1 1 0 0,1-2 0 0 0,0-2-1 0 0,0-1 1 0 0,1-1 0 0 0,0-2 0 0 0,1-2-1 0 0,0-1 1 0 0,0-1 0 0 0,2-2 0 0 0,0-1-1 0 0,-51-37 1 0 0,16 5 143 0 0,-103-97-1 0 0,148 124-153 0 0,1-1-1 0 0,1 0 0 0 0,0-2 0 0 0,2 0 1 0 0,-24-47-1 0 0,19 28 9 0 0,2 0 0 0 0,-15-53 0 0 0,21 50-36 0 0,2-1-1 0 0,-7-63 1 0 0,17 80-20 0 0,0 1 1 0 0,2-1-1 0 0,1 0 1 0 0,10-56 0 0 0,-3 46-11 0 0,2 1 1 0 0,1-1-1 0 0,2 2 1 0 0,1 0-1 0 0,36-66 1 0 0,-13 42-34 0 0,4 2-1 0 0,2 2 1 0 0,2 2 0 0 0,64-62 0 0 0,-70 79-7 0 0,-10 8 10 0 0,2 2-1 0 0,1 1 1 0 0,2 2-1 0 0,36-24 1 0 0,-51 39 2 0 0,1 1-1 0 0,0 1 1 0 0,1 0-1 0 0,0 1 0 0 0,0 2 1 0 0,1 0-1 0 0,0 1 1 0 0,0 1-1 0 0,1 2 1 0 0,-1 0-1 0 0,1 1 1 0 0,0 1-1 0 0,30 3 1 0 0,-24 1 23 0 0,290 37-278 0 0,-301-37 282 0 0,0 2 0 0 0,0 0 0 0 0,0 1 0 0 0,0 1 0 0 0,-1 1 0 0 0,0 1 0 0 0,-1 0 0 0 0,22 15 0 0 0,-10-2-10 0 0,-2 1 1 0 0,0 1 0 0 0,35 42 0 0 0,3 13 8 0 0,-4 2 1 0 0,-4 4-1 0 0,90 180 0 0 0,-125-222 22 0 0,-2 0 0 0 0,-2 2 1 0 0,-2 0-1 0 0,-2 0 0 0 0,14 87 0 0 0,-23-88-16 0 0,-2 0 0 0 0,-2 0-1 0 0,-2 1 1 0 0,-11 64 0 0 0,11-91-319 0 0,0 0 1 0 0,1 0-1 0 0,1 0 0 0 0,2 24 1 0 0,1-19-3905 0 0,2 0-3530 0 0,-4-17 2677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19:40:50.697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2065 1451 48 0 0,'0'0'743'0'0,"-7"-10"6352"0"0,5 14-6466 0 0,0 0 1 0 0,0 0-1 0 0,0 0 1 0 0,-1-1-1 0 0,0 1 0 0 0,-4 5 1 0 0,-1 1 353 0 0,-41 69 1677 0 0,40-61-2398 0 0,-2-1 0 0 0,0-1 0 0 0,-1 0 0 0 0,0-1 0 0 0,-1 0 0 0 0,-1-1 0 0 0,-24 20 0 0 0,-121 76 543 0 0,13-9-289 0 0,118-80-388 0 0,-1 0 0 0 0,0-2 0 0 0,-1-1 0 0 0,-2-2 0 0 0,1-1 1 0 0,-42 13-1 0 0,29-14 38 0 0,-1-3 1 0 0,0-1 0 0 0,-1-3-1 0 0,-57 3 1 0 0,68-9-105 0 0,0-2-1 0 0,-1-1 1 0 0,1-2 0 0 0,0-2-1 0 0,0-1 1 0 0,1-1 0 0 0,0-2 0 0 0,1-2-1 0 0,0-1 1 0 0,0-1 0 0 0,2-2 0 0 0,0-1-1 0 0,-51-37 1 0 0,16 5 143 0 0,-103-97-1 0 0,148 124-153 0 0,1-1-1 0 0,1 0 0 0 0,0-2 0 0 0,2 0 1 0 0,-24-47-1 0 0,19 28 9 0 0,2 0 0 0 0,-15-53 0 0 0,21 50-36 0 0,2-1-1 0 0,-7-63 1 0 0,17 80-20 0 0,0 1 1 0 0,2-1-1 0 0,1 0 1 0 0,10-56 0 0 0,-3 46-11 0 0,2 1 1 0 0,1-1-1 0 0,2 2 1 0 0,1 0-1 0 0,36-66 1 0 0,-13 42-34 0 0,4 2-1 0 0,2 2 1 0 0,2 2 0 0 0,64-62 0 0 0,-70 79-7 0 0,-10 8 10 0 0,2 2-1 0 0,1 1 1 0 0,2 2-1 0 0,36-24 1 0 0,-51 39 2 0 0,1 1-1 0 0,0 1 1 0 0,1 0-1 0 0,0 1 0 0 0,0 2 1 0 0,1 0-1 0 0,0 1 1 0 0,0 1-1 0 0,1 2 1 0 0,-1 0-1 0 0,1 1 1 0 0,0 1-1 0 0,30 3 1 0 0,-24 1 23 0 0,290 37-278 0 0,-301-37 282 0 0,0 2 0 0 0,0 0 0 0 0,0 1 0 0 0,0 1 0 0 0,-1 1 0 0 0,0 1 0 0 0,-1 0 0 0 0,22 15 0 0 0,-10-2-10 0 0,-2 1 1 0 0,0 1 0 0 0,35 42 0 0 0,3 13 8 0 0,-4 2 1 0 0,-4 4-1 0 0,90 180 0 0 0,-125-222 22 0 0,-2 0 0 0 0,-2 2 1 0 0,-2 0-1 0 0,-2 0 0 0 0,14 87 0 0 0,-23-88-16 0 0,-2 0 0 0 0,-2 0-1 0 0,-2 1 1 0 0,-11 64 0 0 0,11-91-319 0 0,0 0 1 0 0,1 0-1 0 0,1 0 0 0 0,2 24 1 0 0,1-19-3905 0 0,2 0-3530 0 0,-4-17 2677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19:49:52.4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4786 91 120 0 0,'-12'-36'6686'0'0,"11"36"-6378"0"0,0-1 1 0 0,-1 0 0 0 0,1 1 0 0 0,-1-1 0 0 0,1 1 0 0 0,0-1 0 0 0,-1 1 0 0 0,1 0 0 0 0,-1 0 0 0 0,1 0 0 0 0,-3 0 0 0 0,-136 7 6001 0 0,-1 8-4209 0 0,-89 5-1283 0 0,26-22 223 0 0,-38 3 122 0 0,-20-3-13 0 0,189-1-816 0 0,-110 4 343 0 0,-51-3-175 0 0,-277 11 242 0 0,397-5-530 0 0,-37 4-18 0 0,-278 23 207 0 0,193-17-355 0 0,104-9-82 0 0,-75 8 153 0 0,-26 15-130 0 0,-113-11 139 0 0,259-22 9 0 0,-91-21-1 0 0,139 18-111 0 0,-26 1 4 0 0,40 6 9 0 0,-47-13 0 0 0,37-3-37 0 0,30 14-33 0 0,-1-1 0 0 0,1 1 0 0 0,-1 1 0 0 0,0-1 0 0 0,-12-1 0 0 0,17 4 27 0 0,-13-3-195 0 0,0 2 1 0 0,-1 0-1 0 0,1 2 1 0 0,-1 0-1 0 0,-15 4 0 0 0,28-3 183 0 0,1-1 0 0 0,-1 0 0 0 0,1 1-1 0 0,-1 0 1 0 0,1-1 0 0 0,0 1-1 0 0,0 0 1 0 0,0 0 0 0 0,0 0-1 0 0,0 0 1 0 0,-1 3 0 0 0,-5 7-54 0 0,5-10 79 0 0,1 1 1 0 0,-1 0 0 0 0,1 0-1 0 0,0 0 1 0 0,0 0 0 0 0,0 0-1 0 0,0 0 1 0 0,0 0 0 0 0,0 0-1 0 0,1 0 1 0 0,-1 1 0 0 0,1-1-1 0 0,0 0 1 0 0,-1 4 0 0 0,3 55 208 0 0,-1-26-152 0 0,3 77-123 0 0,4 1 1 0 0,19 116 0 0 0,15 109 30 0 0,-28-182 0 0 0,-8-82 10 0 0,5 228-123 0 0,-12-258 148 0 0,0-29-4 0 0,1 0 1 0 0,0 0 0 0 0,0 0 0 0 0,5 28 0 0 0,-2-26-1 0 0,1 0 0 0 0,0 0 0 0 0,8 20 0 0 0,-12-36 6 0 0,1 0 0 0 0,0 0 1 0 0,0-1-1 0 0,0 1 0 0 0,-1 0 0 0 0,1-1 0 0 0,0 1 0 0 0,0-1 0 0 0,1 0 1 0 0,-1 1-1 0 0,0-1 0 0 0,3 2 0 0 0,-4-3 6 0 0,0 0 1 0 0,1 0 42 0 0,4-11 158 0 0,-2 9-216 0 0,0-1 0 0 0,1 1 0 0 0,-1 1 0 0 0,0-1 0 0 0,1 0 0 0 0,-1 1 0 0 0,6-1 0 0 0,0-1 18 0 0,70-27-15 0 0,91-30 26 0 0,-113 45-73 0 0,0 4 0 0 0,78-2 0 0 0,191 21-54 0 0,-65 1 24 0 0,-136-6 107 0 0,31 0-36 0 0,99 0 4 0 0,-4 1-15 0 0,-141-7 16 0 0,349 3 7 0 0,-214 9-28 0 0,241 18-22 0 0,-162 5-75 0 0,-153-26 122 0 0,-35-1-9 0 0,82-7-29 0 0,-30-1 6 0 0,21 7-5 0 0,-106-5 60 0 0,154 6 77 0 0,-114 24-127 0 0,-68-12 16 0 0,18 8-12 0 0,37 6 0 0 0,30-12 115 0 0,-13-23 21 0 0,-84-1 73 0 0,50 0 306 0 0,-74 7-296 0 0,-23 0-60 0 0,1-2 0 0 0,23-3 0 0 0,-28 2-100 0 0,-1 0 1 0 0,0 1-1 0 0,20 4 1 0 0,12 0 1 0 0,-30-2-35 0 0,-10-2 191 0 0,-8-8-69 0 0,2 4-138 0 0,0 0 18 0 0,0-1 1 0 0,1 0-1 0 0,-1-1 0 0 0,1 1 0 0 0,-1 0 0 0 0,1-1 1 0 0,0 0-1 0 0,1 0 0 0 0,-1 0 0 0 0,-1-11 0 0 0,-1-7 26 0 0,0-37-1 0 0,0 7 84 0 0,1 28-92 0 0,-10-124 542 0 0,12 128-513 0 0,1 1-1 0 0,1 0 1 0 0,1 0 0 0 0,0 0 0 0 0,5-24-1 0 0,33-224 86 0 0,-27 141-86 0 0,17-127 57 0 0,-24 220-77 0 0,-1-1-1 0 0,-1 0 1 0 0,-2-1 0 0 0,-1-41 0 0 0,-3 13-3 0 0,1 12 78 0 0,-13-102 1 0 0,13 150-119 0 0,0 0 1 0 0,0 0 0 0 0,0 0 0 0 0,-1 1 0 0 0,1-1 0 0 0,-1 1-1 0 0,0-1 1 0 0,0 1 0 0 0,0 0 0 0 0,-1 0 0 0 0,1 0 0 0 0,-1 0-1 0 0,1 1 1 0 0,-1-1 0 0 0,-3-2 0 0 0,2 2 2 0 0,0 1 1 0 0,0 0-1 0 0,0 1 1 0 0,0-1-1 0 0,0 1 0 0 0,0 0 1 0 0,0 1-1 0 0,-1-1 1 0 0,1 1-1 0 0,-6 0 0 0 0,-7-1 71 0 0,-24 3 0 0 0,-2-1-100 0 0,26-1-1 0 0,-128-19 124 0 0,99 11-100 0 0,-73 1 0 0 0,75 6 10 0 0,-8-1 34 0 0,-103-6 25 0 0,92 3-91 0 0,-21-1 137 0 0,-123-32 0 0 0,160 28-59 0 0,1 3 1 0 0,-56 1-1 0 0,-56-10 51 0 0,109 10-87 0 0,-55 1 0 0 0,-14-1 4 0 0,56 0-59 0 0,-72 5 0 0 0,-53 16-19 0 0,-31 1 2 0 0,-199 43 54 0 0,260-30-72 0 0,-40-6 158 0 0,-18 2 66 0 0,200-21-149 0 0,-205 34 43 0 0,-1-27 166 0 0,26-3-141 0 0,179-5-24 0 0,-211 28-43 0 0,-198 17-121 0 0,156-26 32 0 0,-153 77-285 0 0,394-90 373 0 0,-51 15-5 0 0,0 5 0 0 0,2 5 1 0 0,-133 82-1 0 0,193-103-24 0 0,0 1 0 0 0,-24 25 1 0 0,34-30 4 0 0,-1 1 0 0 0,1 0 1 0 0,0 0-1 0 0,1 1 1 0 0,0 0-1 0 0,0 0 1 0 0,-5 13-1 0 0,10-22 22 0 0,1 0 1 0 0,-1 0-1 0 0,1 0 0 0 0,-1 0 0 0 0,1 0 0 0 0,-1 0 1 0 0,1 0-1 0 0,0 1 0 0 0,-1-1 0 0 0,1 0 0 0 0,0 0 1 0 0,0 1-1 0 0,-1-1 0 0 0,1 0 0 0 0,0 1 0 0 0,0-1 0 0 0,0 0 1 0 0,0 0-1 0 0,1 1 0 0 0,-1-1 0 0 0,0 0 0 0 0,0 1 1 0 0,0-1-1 0 0,1 0 0 0 0,-1 0 0 0 0,1 0 0 0 0,0 3 1 0 0,0-4 1 0 0,0 1 0 0 0,0 0 0 0 0,0-1 0 0 0,0 1 0 0 0,0-1 0 0 0,0 0 0 0 0,1 1 0 0 0,-1-1 0 0 0,0 0 0 0 0,0 0 0 0 0,0 0 0 0 0,0 0 0 0 0,0 0 0 0 0,1-1 0 0 0,-1 1 0 0 0,0 0 0 0 0,0-1 1 0 0,0 1-1 0 0,0-1 0 0 0,0 1 0 0 0,0-1 0 0 0,0 0 0 0 0,2-1 0 0 0,14-11 16 0 0,-1 0 0 0 0,1-2 0 0 0,23-29 0 0 0,4-3 7 0 0,-11 16-28 0 0,-14 13-8 0 0,1 0 1 0 0,-2-2 0 0 0,0-1 0 0 0,25-37 0 0 0,-42 55 30 0 0,-6 7-37 0 0,-8 8 26 0 0,-21 40-8 0 0,17-27-3 0 0,0 1 0 0 0,-21 45-1 0 0,24-39-29 0 0,1 1 0 0 0,1 0 0 0 0,-15 66 1 0 0,22-77 15 0 0,1 0 1 0 0,1 0 0 0 0,0 0 0 0 0,2 1-1 0 0,0-1 1 0 0,0 1 0 0 0,4 34 0 0 0,-3-51 12 0 0,1-1 1 0 0,0 1-1 0 0,0-1 1 0 0,0 0 0 0 0,0 1-1 0 0,1-1 1 0 0,-1 0-1 0 0,1 0 1 0 0,0 0-1 0 0,0 0 1 0 0,1-1-1 0 0,-1 1 1 0 0,1-1-1 0 0,-1 0 1 0 0,1 0 0 0 0,5 6-1 0 0,-5-7 10 0 0,1 0 0 0 0,0 0 1 0 0,0-1-1 0 0,0 1 0 0 0,0-1 0 0 0,0 0 0 0 0,0-1 0 0 0,0 1 0 0 0,1-1 1 0 0,-1 0-1 0 0,0 0 0 0 0,1-1 0 0 0,-1 0 0 0 0,0 0 0 0 0,7-1 0 0 0,4-2 4 0 0,-1-1 0 0 0,0-1 0 0 0,0 0 0 0 0,-1-2 0 0 0,22-13 0 0 0,63-53-57 0 0,-80 58 88 0 0,34-28-104 0 0,57-62 1 0 0,-80 72 61 0 0,-1-2 0 0 0,0-1 0 0 0,25-45 0 0 0,-42 62 43 0 0,13-29-1 0 0,-21 42-27 0 0,0-1 0 0 0,-1 0 0 0 0,0-1 0 0 0,1 1 0 0 0,-2-1 1 0 0,1 1-1 0 0,-1-1 0 0 0,1-9 0 0 0,-1 16-9 0 0,-1 0 1 0 0,0 0 0 0 0,0 0-1 0 0,0 0 1 0 0,0 0 0 0 0,0 0-1 0 0,0 0 1 0 0,-1 0 0 0 0,1 0-1 0 0,0-1 1 0 0,0 1 0 0 0,0 0-1 0 0,-1 0 1 0 0,1 0-1 0 0,-1 0 1 0 0,1 1 0 0 0,0-1-1 0 0,-1 0 1 0 0,1 0 0 0 0,-1 0-1 0 0,1 0 1 0 0,-1 0 0 0 0,0 1-1 0 0,0-2 1 0 0,-1 1-2 0 0,1 0 0 0 0,-1 1 0 0 0,1-1 0 0 0,-1 1 0 0 0,1-1 0 0 0,-1 1 0 0 0,1 0 0 0 0,-1 0 0 0 0,1-1 0 0 0,-1 1 0 0 0,1 1 0 0 0,-3-1 0 0 0,-3 2-9 0 0,-1 1 0 0 0,1 0 0 0 0,-15 7-1 0 0,1 4 2 0 0,0 1-1 0 0,1 1 1 0 0,0 1-1 0 0,-31 37 0 0 0,-63 96-146 0 0,107-141 158 0 0,1 1 0 0 0,0 0 0 0 0,1 0 0 0 0,0 1 0 0 0,0 0 0 0 0,1 0 0 0 0,0 0 0 0 0,-6 21-1 0 0,10-27 1 0 0,-1-1 0 0 0,0 0-1 0 0,1 0 1 0 0,-1 1-1 0 0,1-1 1 0 0,0 0-1 0 0,0 1 1 0 0,0-1 0 0 0,1 0-1 0 0,-1 0 1 0 0,1 1-1 0 0,-1-1 1 0 0,1 0-1 0 0,0 0 1 0 0,0 0 0 0 0,1 0-1 0 0,-1 0 1 0 0,1 0-1 0 0,-1 0 1 0 0,1-1-1 0 0,0 1 1 0 0,0-1 0 0 0,0 0-1 0 0,0 0 1 0 0,1 0-1 0 0,-1 0 1 0 0,1 0-1 0 0,4 4 1 0 0,1-1-7 0 0,0-1 0 0 0,0 0 0 0 0,0-1 0 0 0,0 0 0 0 0,1 0 0 0 0,0-1 0 0 0,-1-1 0 0 0,1 0 0 0 0,0-1 0 0 0,-1 0 0 0 0,1 0 0 0 0,0-2 0 0 0,12-1 0 0 0,13-4 3 0 0,0-2 0 0 0,34-15-1 0 0,-59 20-5 0 0,92-37-48 0 0,180-107 0 0 0,81-102 310 0 0,-314 215-207 0 0,-9 7-21 0 0,-2-2 1 0 0,47-47 0 0 0,-81 74-22 0 0,21-28 93 0 0,-22 28-91 0 0,-1 1 0 0 0,0-1-1 0 0,0 0 1 0 0,1 0 0 0 0,-1-1 0 0 0,0 1 0 0 0,0 0 0 0 0,-1 0-1 0 0,1-1 1 0 0,0 1 0 0 0,-1-1 0 0 0,1 1 0 0 0,-1-1 0 0 0,1-2-1 0 0,-1 4-4 0 0,0 0 0 0 0,0 1 0 0 0,0-1-1 0 0,0 1 1 0 0,-1-1 0 0 0,1 1 0 0 0,0-1 0 0 0,0 1-1 0 0,0-1 1 0 0,-1 1 0 0 0,1-1 0 0 0,0 1-1 0 0,-1-1 1 0 0,1 1 0 0 0,0-1 0 0 0,0 1-1 0 0,-1 0 1 0 0,1-1 0 0 0,-1 1 0 0 0,1 0-1 0 0,0-1 1 0 0,-1 1 0 0 0,1 0 0 0 0,-1 0-1 0 0,1-1 1 0 0,0 1 0 0 0,-1 0 0 0 0,1 0-1 0 0,-1 0 1 0 0,1 0 0 0 0,-1 0 0 0 0,1 0-1 0 0,-1 0 1 0 0,1 0 0 0 0,-1 0 0 0 0,1 0-1 0 0,0 0 1 0 0,-1 0 0 0 0,1 0 0 0 0,-1 1-1 0 0,0-1 1 0 0,-19 9-14 0 0,-7 8-24 0 0,2 3 1 0 0,0 0 0 0 0,0 3-1 0 0,-22 27 1 0 0,38-41 24 0 0,-38 41-41 0 0,1 3 1 0 0,2 3-1 0 0,3 2 1 0 0,0 3-1 0 0,-35 71 0 0 0,71-121 52 0 0,-1 0 0 0 0,2 1-1 0 0,-1 0 1 0 0,1 0 0 0 0,0 0 0 0 0,1 1-1 0 0,0 0 1 0 0,-2 23 0 0 0,4-31-8 0 0,1 0 0 0 0,0 0 0 0 0,0 0 1 0 0,0 0-1 0 0,0 0 0 0 0,0 0 1 0 0,1 0-1 0 0,0 0 0 0 0,0-1 1 0 0,0 1-1 0 0,0 0 0 0 0,1-1 0 0 0,-1 1 1 0 0,1-1-1 0 0,0 1 0 0 0,0-1 1 0 0,0 0-1 0 0,0 0 0 0 0,0 0 1 0 0,1-1-1 0 0,-1 1 0 0 0,1-1 0 0 0,0 0 1 0 0,0 1-1 0 0,0-2 0 0 0,5 5 1 0 0,-1-3 3 0 0,0 0 0 0 0,0 0 0 0 0,1-1 1 0 0,-1 0-1 0 0,1-1 0 0 0,-1 0 0 0 0,1 0 0 0 0,0-1 1 0 0,-1-1-1 0 0,1 0 0 0 0,0 0 0 0 0,9-3 1 0 0,13-3-20 0 0,51-21 1 0 0,-71 24 21 0 0,114-49 41 0 0,124-75 0 0 0,109-105 40 0 0,-135 49-75 0 0,-221 183-4 0 0,10-11 35 0 0,20-22-1 0 0,-28 29-26 0 0,-1 1 0 0 0,1-1 0 0 0,-1 1 0 0 0,0-1-1 0 0,1 0 1 0 0,-1 0 0 0 0,-1-1 0 0 0,1 1 0 0 0,0 0 0 0 0,-1-1-1 0 0,0 1 1 0 0,2-8 0 0 0,-3 11-7 0 0,0-1-1 0 0,1 1 1 0 0,-1 0-1 0 0,0-1 1 0 0,0 1 0 0 0,0 0-1 0 0,0-1 1 0 0,0 1-1 0 0,0 0 1 0 0,0 0 0 0 0,-1-1-1 0 0,1 1 1 0 0,0 0-1 0 0,0-1 1 0 0,-1 1-1 0 0,1 0 1 0 0,-1 0 0 0 0,1 0-1 0 0,-1 0 1 0 0,1-1-1 0 0,-1 1 1 0 0,1 0 0 0 0,-1 0-1 0 0,0 0 1 0 0,0-1-1 0 0,-1 1-2 0 0,1 0 0 0 0,-1 0 0 0 0,0 1-1 0 0,1-1 1 0 0,-1 0 0 0 0,1 1 0 0 0,-1-1 0 0 0,0 1-1 0 0,0 0 1 0 0,1 0 0 0 0,-1 0 0 0 0,0 0-1 0 0,-2 0 1 0 0,-5 2-4 0 0,0 1-1 0 0,0 0 1 0 0,0 0 0 0 0,-9 6-1 0 0,-34 25-4 0 0,1 2 1 0 0,-79 75-1 0 0,116-99-7 0 0,-79 80-343 0 0,-133 169 0 0 0,217-249 346 0 0,0 0 0 0 0,0 1 1 0 0,1 0-1 0 0,0 1 1 0 0,-12 30-1 0 0,18-39 9 0 0,0 0 0 0 0,1 0 0 0 0,-1 0 0 0 0,1 0 0 0 0,0 0 0 0 0,0 1 0 0 0,1-1 0 0 0,-1 1 0 0 0,1-1-1 0 0,0 7 1 0 0,0-9-1 0 0,1 1-1 0 0,-1-1 1 0 0,1 1-1 0 0,-1-1 0 0 0,1 1 1 0 0,0-1-1 0 0,0 0 1 0 0,1 1-1 0 0,-1-1 0 0 0,0 0 1 0 0,1 0-1 0 0,-1 0 1 0 0,1-1-1 0 0,0 1 0 0 0,0 0 1 0 0,4 4-1 0 0,-3-4 7 0 0,1 0-1 0 0,0 0 1 0 0,0 0 0 0 0,0 0-1 0 0,1-1 1 0 0,-1 0-1 0 0,0 0 1 0 0,1 0-1 0 0,-1-1 1 0 0,1 0 0 0 0,-1 0-1 0 0,1 0 1 0 0,7-1-1 0 0,6-1 33 0 0,36-8 1 0 0,-54 9-33 0 0,37-10 22 0 0,-1-2-1 0 0,42-21 1 0 0,69-47-22 0 0,-78 40-16 0 0,6-1 20 0 0,319-182-153 0 0,-9-28 294 0 0,-372 242-137 0 0,29-24-13 0 0,-38 30 11 0 0,0-1 1 0 0,0 0-1 0 0,0 0 1 0 0,-1-1-1 0 0,1 0 1 0 0,-1 1-1 0 0,4-10 1 0 0,-6 13-6 0 0,-1 0-1 0 0,1 0 1 0 0,-1 0 0 0 0,1 1 0 0 0,-1-1-1 0 0,0 0 1 0 0,1 0 0 0 0,-1-1 0 0 0,0 1-1 0 0,0 0 1 0 0,1 0 0 0 0,-1 0 0 0 0,0 0-1 0 0,0 0 1 0 0,0 0 0 0 0,0 0 0 0 0,0 0-1 0 0,0 0 1 0 0,0 0 0 0 0,-1-1 0 0 0,1 1-1 0 0,0 0 1 0 0,0 0 0 0 0,0 0 0 0 0,-1 0-1 0 0,1 0 1 0 0,0 0 0 0 0,-1 0 0 0 0,1 0-1 0 0,-1 1 1 0 0,1-1 0 0 0,-1 0 0 0 0,1 0-1 0 0,-1 0 1 0 0,0 1 0 0 0,1-1 0 0 0,-1 0-1 0 0,0 1 1 0 0,1-1 0 0 0,-1 0 0 0 0,0 1-1 0 0,1-1 1 0 0,-1 1 0 0 0,0 0 0 0 0,-1-1-1 0 0,-1-1 0 0 0,0 1 0 0 0,-1 0-1 0 0,1 0 1 0 0,-1 0 0 0 0,0 1-1 0 0,1-1 1 0 0,-1 1-1 0 0,1 0 1 0 0,-5 1 0 0 0,-18 7-34 0 0,0 1 0 0 0,-43 24 0 0 0,33-15-11 0 0,-73 38-183 0 0,-122 85 1 0 0,185-108 194 0 0,1 3 1 0 0,1 3-1 0 0,2 2 0 0 0,0 3 1 0 0,-37 52-1 0 0,72-86 21 0 0,0 1 0 0 0,0 0 0 0 0,0 1 0 0 0,1 0 0 0 0,0 0 0 0 0,1 1 0 0 0,0 0 0 0 0,-4 18 0 0 0,7-26 6 0 0,1 0 1 0 0,0 0 0 0 0,0 0-1 0 0,1 0 1 0 0,-1 0-1 0 0,1 0 1 0 0,-1 0-1 0 0,1 0 1 0 0,1 1 0 0 0,-1-1-1 0 0,0 0 1 0 0,1 0-1 0 0,0 0 1 0 0,0 0-1 0 0,0 0 1 0 0,0 0 0 0 0,1 0-1 0 0,-1 0 1 0 0,1-1-1 0 0,0 1 1 0 0,0-1-1 0 0,0 1 1 0 0,1-1 0 0 0,-1 0-1 0 0,1 0 1 0 0,4 4-1 0 0,-1-2 2 0 0,0 0 0 0 0,1-1 0 0 0,-1 0 0 0 0,1 0 0 0 0,0-1 0 0 0,0 0-1 0 0,0-1 1 0 0,1 0 0 0 0,-1-1 0 0 0,0 0 0 0 0,1 0 0 0 0,0-1 0 0 0,-1 0 0 0 0,9-1-1 0 0,7-1 4 0 0,0-2 0 0 0,-1 0 0 0 0,33-12 0 0 0,-15 1 14 0 0,0-3 1 0 0,40-25-1 0 0,75-57 128 0 0,-50 29-77 0 0,-52 37-84 0 0,308-202 111 0 0,-251 155-97 0 0,122-117 1 0 0,-221 186 7 0 0,1 1 9 0 0,-1-1 0 0 0,0 0 0 0 0,-1-1-1 0 0,0-1 1 0 0,0 0 0 0 0,9-16-1 0 0,-18 28-8 0 0,-1 0 0 0 0,1 0-1 0 0,-1 0 1 0 0,1 0-1 0 0,-1 0 1 0 0,0 0-1 0 0,1 0 1 0 0,-1-1 0 0 0,0 1-1 0 0,0 0 1 0 0,1 0-1 0 0,-1 0 1 0 0,0 0-1 0 0,0 0 1 0 0,0-1 0 0 0,0 1-1 0 0,0 0 1 0 0,-1-2-1 0 0,1 3-1 0 0,0-1 0 0 0,0 0-1 0 0,-1 1 1 0 0,1-1 0 0 0,0 1 0 0 0,-1-1-1 0 0,1 1 1 0 0,0-1 0 0 0,-1 1-1 0 0,1-1 1 0 0,-1 1 0 0 0,1-1-1 0 0,-1 1 1 0 0,1 0 0 0 0,-1-1 0 0 0,1 1-1 0 0,-1 0 1 0 0,1-1 0 0 0,-1 1-1 0 0,1 0 1 0 0,-1 0 0 0 0,-2-1-4 0 0,0 1 1 0 0,0 0-1 0 0,0 0 1 0 0,0 0-1 0 0,0 0 1 0 0,0 1-1 0 0,0-1 1 0 0,-6 3-1 0 0,-16 12-23 0 0,-1 0 0 0 0,1 2-1 0 0,-30 29 1 0 0,5-5 2 0 0,-23 14 7 0 0,-133 108-144 0 0,160-122 124 0 0,2 2-1 0 0,-54 68 1 0 0,91-102 29 0 0,1 0 0 0 0,0 1 1 0 0,0-1-1 0 0,0 2 0 0 0,1-1 0 0 0,0 1 0 0 0,1 0 1 0 0,-6 19-1 0 0,9-25 6 0 0,0-1 0 0 0,0 0 0 0 0,0 0 0 0 0,0 1 0 0 0,1-1 0 0 0,0 0 0 0 0,-1 1 0 0 0,1-1 0 0 0,0 1 0 0 0,1-1 0 0 0,-1 0 1 0 0,1 1-1 0 0,-1-1 0 0 0,1 0 0 0 0,0 1 0 0 0,0-1 0 0 0,0 0 0 0 0,1 0 0 0 0,-1 0 0 0 0,1 0 0 0 0,0-1 0 0 0,-1 1 0 0 0,1 0 0 0 0,0-1 0 0 0,1 0 0 0 0,-1 0 1 0 0,5 6-1 0 0,0-3-2 0 0,-1-1 1 0 0,1 0-1 0 0,0 0 1 0 0,0-1-1 0 0,0 0 1 0 0,0 0 0 0 0,1-1-1 0 0,-1-1 1 0 0,1 1-1 0 0,0-2 1 0 0,-1 1-1 0 0,16-1 1 0 0,4-2 24 0 0,0-2 0 0 0,36-8 0 0 0,11-9 8 0 0,129-57 0 0 0,62-69 15 0 0,-184 92 14 0 0,-2-5 0 0 0,115-113 0 0 0,-139 113 24 0 0,-50 52-66 0 0,1 0 0 0 0,-1-1 0 0 0,0 0 0 0 0,0 0 1 0 0,-1-1-1 0 0,0 0 0 0 0,3-9 0 0 0,-6 16-11 0 0,0 0-1 0 0,0 0 0 0 0,-1 0 0 0 0,1 0 0 0 0,-1 0 0 0 0,1 1 0 0 0,-1-1 1 0 0,0-1-1 0 0,0 1 0 0 0,0 0 0 0 0,1 0 0 0 0,-1 0 0 0 0,-1 0 1 0 0,1 0-1 0 0,0 0 0 0 0,0 0 0 0 0,0 0 0 0 0,-1 0 0 0 0,1 0 1 0 0,-1 0-1 0 0,1 0 0 0 0,-1 1 0 0 0,0-1 0 0 0,1 0 0 0 0,-1 0 0 0 0,0 1 1 0 0,-2-4-1 0 0,2 4-8 0 0,-1-1 0 0 0,0 0 0 0 0,0 1 0 0 0,0-1 0 0 0,0 1 0 0 0,0 0 0 0 0,0 0 0 0 0,0 0 0 0 0,0 0 0 0 0,0 1 0 0 0,-1-1 0 0 0,1 1 0 0 0,0 0 0 0 0,0 0 0 0 0,0 0 0 0 0,-1 0 0 0 0,1 0 0 0 0,-3 1 0 0 0,-16 6-29 0 0,1 0 1 0 0,0 2-1 0 0,-31 19 0 0 0,9-4 6 0 0,-29 16-57 0 0,1 4 0 0 0,2 4 0 0 0,1 4-1 0 0,2 4 1 0 0,-96 108 0 0 0,147-148 84 0 0,1 0-1 0 0,1 1 1 0 0,0 0-1 0 0,1 2 0 0 0,0 0 1 0 0,-11 27-1 0 0,19-39-2 0 0,0 1-1 0 0,1 0 0 0 0,0-1 0 0 0,0 1 0 0 0,0 1 1 0 0,1-1-1 0 0,0 0 0 0 0,0 0 0 0 0,0 11 1 0 0,1-12 0 0 0,1-1 1 0 0,-1 0 0 0 0,1 0 0 0 0,0 0 0 0 0,0 0 0 0 0,1 0 0 0 0,-1 0-1 0 0,1 0 1 0 0,0-1 0 0 0,0 1 0 0 0,0-1 0 0 0,1 1 0 0 0,5 8 0 0 0,-3-6 2 0 0,1-1 0 0 0,0 0 1 0 0,0-1-1 0 0,1 0 0 0 0,-1 0 1 0 0,1 0-1 0 0,0-1 0 0 0,0-1 1 0 0,0 0-1 0 0,0 0 0 0 0,1-1 1 0 0,-1 0-1 0 0,1 0 0 0 0,9 0 1 0 0,3 1 6 0 0,-1-2 0 0 0,1-1 0 0 0,0-1 1 0 0,30-5-1 0 0,-8-5 52 0 0,0-2 0 0 0,0-2 0 0 0,65-36-1 0 0,115-85 149 0 0,-182 110-190 0 0,276-200-148 0 0,-19-42 262 0 0,-263 227-99 0 0,-32 37-23 0 0,0 0 0 0 0,0 0 1 0 0,0 0-1 0 0,0 0 0 0 0,0-1 0 0 0,-1 1 1 0 0,0-1-1 0 0,1 1 0 0 0,-1-1 0 0 0,0 0 1 0 0,0 0-1 0 0,0 0 0 0 0,0-4 0 0 0,-1 8-9 0 0,0-1 0 0 0,0 0 0 0 0,0 1 1 0 0,0-1-1 0 0,0 0 0 0 0,0 1 0 0 0,0-1 0 0 0,0 0 0 0 0,0 1 0 0 0,0-1 0 0 0,-1 0 0 0 0,1 1 0 0 0,0-1 0 0 0,0 0 0 0 0,0 1 0 0 0,-1-1 0 0 0,1 1 0 0 0,0-1 0 0 0,0 1 0 0 0,-1-1 0 0 0,1 1 0 0 0,0-1 1 0 0,-1 1-1 0 0,1-1 0 0 0,-1 1 0 0 0,1-1 0 0 0,-1 0 0 0 0,0 1-3 0 0,0-1 0 0 0,-1 1 1 0 0,1 0-1 0 0,0-1 0 0 0,0 1 0 0 0,-1 0 1 0 0,1 0-1 0 0,0 0 0 0 0,0 0 1 0 0,-1 0-1 0 0,0 1 0 0 0,-5 1-16 0 0,0 0 0 0 0,0 1 0 0 0,-6 4 0 0 0,11-6 17 0 0,-63 40-115 0 0,2 4 0 0 0,-89 82 0 0 0,-113 138-18 0 0,254-251 132 0 0,0 0-1 0 0,1 1 1 0 0,0 0-1 0 0,1 1 1 0 0,0 0-1 0 0,-10 26 1 0 0,16-33-2 0 0,-1 0 1 0 0,1 0-1 0 0,1 1 0 0 0,-1 0 1 0 0,1 0-1 0 0,0 0 0 0 0,1 0 1 0 0,0 0-1 0 0,0 0 0 0 0,1 0 1 0 0,0 1-1 0 0,0-1 0 0 0,1 0 1 0 0,1 14-1 0 0,-1-21 7 0 0,0 1 1 0 0,-1 0-1 0 0,1-1 0 0 0,0 0 0 0 0,1 1 0 0 0,-1-1 0 0 0,0 0 0 0 0,1 0 1 0 0,-1 0-1 0 0,1 0 0 0 0,0 0 0 0 0,0 0 0 0 0,0 0 0 0 0,0-1 1 0 0,3 4-1 0 0,-1-3 7 0 0,0 0 1 0 0,0 0-1 0 0,1-1 1 0 0,-1 0-1 0 0,0 0 1 0 0,0 0-1 0 0,1 0 1 0 0,7 0 0 0 0,4 0 13 0 0,1-2 1 0 0,-1 0-1 0 0,1-2 1 0 0,16-4-1 0 0,12-5 8 0 0,0-3 1 0 0,-1-2-1 0 0,-1-3 0 0 0,72-44 0 0 0,155-136 83 0 0,-210 148-117 0 0,-2-3 0 0 0,-2-4-1 0 0,67-87 1 0 0,-117 138 5 0 0,32-46 47 0 0,-35 47-43 0 0,1 0 1 0 0,0-1 0 0 0,-1 1 0 0 0,0-1 0 0 0,0 0-1 0 0,3-14 1 0 0,-6 20-7 0 0,1 1-1 0 0,-1-1 0 0 0,0 1 1 0 0,0-1-1 0 0,0 1 1 0 0,1-1-1 0 0,-1 1 0 0 0,0-1 1 0 0,0 0-1 0 0,0 1 0 0 0,0-1 1 0 0,0 0-1 0 0,0 1 1 0 0,0-1-1 0 0,0 1 0 0 0,0-1 1 0 0,0 0-1 0 0,0 1 1 0 0,0-1-1 0 0,0 1 0 0 0,-1-1 1 0 0,1 0-1 0 0,0 1 0 0 0,0-1 1 0 0,0 1-1 0 0,-1-1 1 0 0,1 1-1 0 0,0-1 0 0 0,0 1 1 0 0,-1-1-1 0 0,1 1 1 0 0,-1-1-1 0 0,0 1-6 0 0,0-1 0 0 0,0 1 0 0 0,0 0 0 0 0,0 0 0 0 0,0 0 0 0 0,1 0 1 0 0,-1 0-1 0 0,0 0 0 0 0,0 1 0 0 0,0-1 0 0 0,0 0 0 0 0,0 1 0 0 0,0-1 0 0 0,-1 1 0 0 0,-31 23-157 0 0,33-23 166 0 0,-31 27-68 0 0,1 3-1 0 0,0 2 1 0 0,2 1-1 0 0,-47 73 0 0 0,46-56 49 0 0,1 1 0 0 0,1 1 0 0 0,-30 87-1 0 0,50-120 14 0 0,1-1-1 0 0,0 1 0 0 0,-3 22 0 0 0,7-33 1 0 0,1-1 1 0 0,0 1-1 0 0,0 0 0 0 0,1 0 1 0 0,-1 0-1 0 0,1 0 1 0 0,1 0-1 0 0,-1-1 0 0 0,1 1 1 0 0,2 9-1 0 0,-2-15 7 0 0,-1-1 0 0 0,1 1 1 0 0,0-1-1 0 0,0 1 0 0 0,0-1 0 0 0,0 0 0 0 0,0 1 1 0 0,0-1-1 0 0,0 0 0 0 0,1 0 0 0 0,-1 0 0 0 0,1 0 1 0 0,-1-1-1 0 0,1 1 0 0 0,-1 0 0 0 0,1-1 0 0 0,0 0 1 0 0,2 3-1 0 0,-1-3 3 0 0,1 0 0 0 0,-1 0 1 0 0,0 0-1 0 0,0 0 0 0 0,1-1 0 0 0,-1 1 1 0 0,0-1-1 0 0,0 0 0 0 0,1 0 0 0 0,4-2 1 0 0,0 0 3 0 0,1-1 1 0 0,-1-1-1 0 0,1 1 1 0 0,-1-2-1 0 0,0 0 1 0 0,0 0-1 0 0,12-11 0 0 0,5-9 5 0 0,0-3 0 0 0,-1 0 0 0 0,27-44 0 0 0,57-107 55 0 0,-67 109-66 0 0,-3 4 1 0 0,61-99-19 0 0,-74 127 26 0 0,2 2 0 0 0,32-36 0 0 0,-58 71-10 0 0,0 0-1 0 0,0-1 0 0 0,1 1 1 0 0,-1 0-1 0 0,0 0 1 0 0,1 0-1 0 0,-1 1 1 0 0,0-1-1 0 0,3-1 0 0 0,-4 2-1 0 0,0 0 0 0 0,1 0 0 0 0,-1 0-1 0 0,1 0 1 0 0,-1 0 0 0 0,0 0 0 0 0,1 0-1 0 0,-1 0 1 0 0,1 0 0 0 0,-1 1 0 0 0,0-1 0 0 0,1 0-1 0 0,-1 0 1 0 0,0 0 0 0 0,1 1 0 0 0,-1-1-1 0 0,0 0 1 0 0,1 0 0 0 0,-1 1 0 0 0,0-1-1 0 0,1 0 1 0 0,-1 1 0 0 0,1 0 0 0 0,-1 1-1 0 0,1 0 0 0 0,0 0 0 0 0,-1 0 1 0 0,1 0-1 0 0,-1 0 0 0 0,0 1 0 0 0,1-1 0 0 0,-1 0 1 0 0,0 0-1 0 0,0 1 0 0 0,0-1 0 0 0,0 0 0 0 0,-1 0 1 0 0,0 5-1 0 0,-6 40-3 0 0,-3-1 1 0 0,-16 57-1 0 0,-2 5-76 0 0,20-74 114 0 0,-22 118 30 0 0,28-137-63 0 0,0 0-1 0 0,1 0 1 0 0,1 1 0 0 0,0-1 0 0 0,0 0-1 0 0,1 0 1 0 0,0 0 0 0 0,4 17 0 0 0,-5-30 3 0 0,0-1 0 0 0,1 1 1 0 0,-1-1-1 0 0,1 1 0 0 0,-1-1 0 0 0,1 1 1 0 0,-1-1-1 0 0,1 1 0 0 0,0-1 0 0 0,-1 0 1 0 0,1 1-1 0 0,1 1 0 0 0,-2-3 6 0 0,1 0 0 0 0,-1 0-1 0 0,0 1 1 0 0,0-1-1 0 0,1 0 1 0 0,-1 0 0 0 0,0 0-1 0 0,1 0 1 0 0,-1 0 0 0 0,0 0-1 0 0,1 0 1 0 0,-1 1 0 0 0,0-1-1 0 0,1 0 1 0 0,-1 0 0 0 0,0-1-1 0 0,1 1 1 0 0,-1 0 0 0 0,0 0-1 0 0,1 0 1 0 0,-1 0 0 0 0,0 0-1 0 0,1 0 1 0 0,-1-1 0 0 0,0 1-1 0 0,0 0 1 0 0,1 0-1 0 0,-1-1 1 0 0,2-1 20 0 0,0 0-1 0 0,-1-1 1 0 0,1 1-1 0 0,0-1 0 0 0,-1 0 1 0 0,0 0-1 0 0,0 1 1 0 0,0-1-1 0 0,1 0 1 0 0,-1-4-1 0 0,21-76 98 0 0,-9 33-169 0 0,26-74 1 0 0,-36 116 39 0 0,42-96-82 0 0,-40 93 78 0 0,1 0 0 0 0,0 1 0 0 0,1 0 0 0 0,0 1 0 0 0,0 0 0 0 0,0 0 0 0 0,9-7 0 0 0,-15 15 7 0 0,0-1 0 0 0,0 1-1 0 0,0 0 1 0 0,1 1-1 0 0,-1-1 1 0 0,0 0 0 0 0,0 0-1 0 0,1 1 1 0 0,-1-1 0 0 0,0 1-1 0 0,1-1 1 0 0,-1 1-1 0 0,1 0 1 0 0,-1 0 0 0 0,0 0-1 0 0,1 0 1 0 0,-1 0 0 0 0,3 1-1 0 0,-3-1-1 0 0,0 1 0 0 0,0 0 0 0 0,0 0 0 0 0,0 0 0 0 0,0-1 0 0 0,0 1-1 0 0,-1 0 1 0 0,1 1 0 0 0,0-1 0 0 0,0 0 0 0 0,0 0 0 0 0,-1 0 0 0 0,1 1-1 0 0,0-1 1 0 0,-1 0 0 0 0,1 1 0 0 0,0 1 0 0 0,0 4-7 0 0,1 0 1 0 0,-1 0-1 0 0,0 1 1 0 0,0-1-1 0 0,-1 0 1 0 0,1 1-1 0 0,-2 11 1 0 0,-3 57 30 0 0,-3-1 1 0 0,-21 114 0 0 0,21-154-22 0 0,-1 0 0 0 0,-1-1 1 0 0,-2-1-1 0 0,0 0 0 0 0,-2-1 0 0 0,-1 0 0 0 0,-23 41 0 0 0,34-68-1 0 0,0 0-1 0 0,0-1 1 0 0,-1 1-1 0 0,1-1 1 0 0,-1 0 0 0 0,1 0-1 0 0,-1-1 1 0 0,0 1-1 0 0,0-1 1 0 0,0 0-1 0 0,0-1 1 0 0,-1 1-1 0 0,1-1 1 0 0,-1 0 0 0 0,1-1-1 0 0,-1 0 1 0 0,1 1-1 0 0,-1-2 1 0 0,1 1-1 0 0,-1-1 1 0 0,0 0 0 0 0,1 0-1 0 0,-1-1 1 0 0,-5-1-1 0 0,-107-30-120 0 0,-2 0 152 0 0,65 31-34 0 0,80 7-61 0 0,41-6 46 0 0,-2 2-18 0 0,103-16 1 0 0,-158 12-551 0 0,45-6-650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20:01:13.3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1 139 592 0 0,'24'3'9437'0'0,"52"3"-5864"0"0,126-22 657 0 0,3-1-3314 0 0,337-24 154 0 0,-140 4-381 0 0,25 17 327 0 0,214 5 71 0 0,118 29-560 0 0,-273 32-163 0 0,-362-29-129 0 0,-112-16-151 0 0,28 4 766 0 0,-1 2 1 0 0,40 18-1 0 0,-38-1 243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20:05:39.3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 0 2841 0 0,'-7'0'7494'0'0,"21"14"-4269"0"0,26 17-1138 0 0,-15-15-1325 0 0,32 27-1 0 0,-34-24-351 0 0,34 21-1 0 0,-47-35-367 0 0,-1 1-1 0 0,1-1 1 0 0,0-1-1 0 0,1 0 1 0 0,-1 0-1 0 0,1-1 1 0 0,-1 0-1 0 0,1-1 1 0 0,0 0-1 0 0,0-1 1 0 0,0 0-1 0 0,0-1 1 0 0,0 0-1 0 0,0-1 1 0 0,0 0-1 0 0,0 0 1 0 0,0-2-1 0 0,0 1 1 0 0,0-1-1 0 0,-1-1 1 0 0,0 0-1 0 0,1 0 1 0 0,16-11-1 0 0,8-5 12 0 0,48-26 13 0 0,-73 41-56 0 0,0 1-1 0 0,1 0 1 0 0,-1 1-1 0 0,0 0 1 0 0,1 1-1 0 0,14-2 1 0 0,-16 5 65 0 0,0 0 0 0 0,0 1 0 0 0,0 0 0 0 0,0 0 0 0 0,0 1 0 0 0,0 0 0 0 0,-1 1 1 0 0,0 0-1 0 0,1 0 0 0 0,12 10 0 0 0,26 11 563 0 0,-29-17-424 0 0,1-1 0 0 0,-1 0-1 0 0,35 6 1 0 0,-42-12-170 0 0,0 0 0 0 0,0 0 0 0 0,0-1 0 0 0,0-1-1 0 0,0 0 1 0 0,-1 0 0 0 0,1-1 0 0 0,16-5 0 0 0,26-11 66 0 0,76-39 0 0 0,-76 32-56 0 0,69-24 0 0 0,-116 48-46 0 0,0 0 0 0 0,0 0 0 0 0,0 0 1 0 0,0 1-1 0 0,1 0 0 0 0,-1 0 0 0 0,0 0 0 0 0,0 1 1 0 0,0 0-1 0 0,0 0 0 0 0,11 4 0 0 0,7 4 165 0 0,37 19 0 0 0,-8-4 200 0 0,-31-15-300 0 0,1-1 0 0 0,0-1 0 0 0,0-1 0 0 0,1-1 0 0 0,0-1 0 0 0,0-1 0 0 0,0-2 0 0 0,0 0 0 0 0,0-1 0 0 0,0-2 0 0 0,0 0 0 0 0,-1-1 0 0 0,1-2 0 0 0,-1 0 0 0 0,32-13 1 0 0,14-9-47 0 0,-43 15 6 0 0,1 2 1 0 0,0 0-1 0 0,40-7 1 0 0,-61 16-25 0 0,0 0 0 0 0,0 1-1 0 0,0 0 1 0 0,0 0 0 0 0,0 1 0 0 0,0-1 0 0 0,0 1 0 0 0,-1 1-1 0 0,1-1 1 0 0,0 1 0 0 0,6 2 0 0 0,4 4 56 0 0,0 1 1 0 0,20 13 0 0 0,17 11 120 0 0,-39-26-166 0 0,0 0 0 0 0,0-1 0 0 0,1 0 0 0 0,0-1 0 0 0,0-1 0 0 0,0 0 0 0 0,0-1 0 0 0,1-1 0 0 0,-1 0 0 0 0,1-1-1 0 0,-1-1 1 0 0,1 0 0 0 0,0-1 0 0 0,-1-1 0 0 0,26-6 0 0 0,89-37-10 0 0,-92 30 7 0 0,1 1 0 0 0,49-10 0 0 0,-80 23-18 0 0,-1 0-1 0 0,0 1 1 0 0,1 0-1 0 0,-1 0 1 0 0,1 0-1 0 0,-1 1 1 0 0,0 0-1 0 0,1 0 1 0 0,-1 1-1 0 0,0 0 1 0 0,11 4-1 0 0,1 4-6 0 0,0 0 0 0 0,28 20-1 0 0,-32-20 47 0 0,0 0-1 0 0,1 0 1 0 0,1-2-1 0 0,25 11 0 0 0,-31-17-27 0 0,-1 0-1 0 0,0-1 1 0 0,1 0-1 0 0,0 0 1 0 0,-1-1-1 0 0,1-1 0 0 0,-1 0 1 0 0,1 0-1 0 0,-1-1 1 0 0,1 0-1 0 0,17-7 0 0 0,11-6 54 0 0,59-30 0 0 0,-89 41-62 0 0,11-6-1 0 0,0-1-1 0 0,1 1 0 0 0,28-9-1 0 0,-44 17 2 0 0,0 1 0 0 0,0-1-1 0 0,-1 1 1 0 0,1 0-1 0 0,0 1 1 0 0,0-1 0 0 0,1 1-1 0 0,-1 0 1 0 0,0 0 0 0 0,0 1-1 0 0,0-1 1 0 0,0 1-1 0 0,0 1 1 0 0,-1-1 0 0 0,1 0-1 0 0,6 4 1 0 0,5 5-8 0 0,30 23 1 0 0,-39-26 4 0 0,0-1 0 0 0,0 0 0 0 0,1 0 0 0 0,0-1 0 0 0,0 0 0 0 0,1-1 0 0 0,-1 1 0 0 0,1-2 0 0 0,0 1 0 0 0,0-1 0 0 0,0-1 0 0 0,16 3 0 0 0,5-5-49 0 0,0-1-1 0 0,1-1 0 0 0,-1-1 1 0 0,-1-2-1 0 0,1-2 0 0 0,50-16 0 0 0,6-1-12 0 0,-84 23 67 0 0,1 1 1 0 0,0-1 0 0 0,0 1-1 0 0,0 0 1 0 0,0 0 0 0 0,0 0-1 0 0,-1 0 1 0 0,1 1 0 0 0,0-1-1 0 0,0 1 1 0 0,0 0 0 0 0,-1-1-1 0 0,1 1 1 0 0,5 3 0 0 0,32 25 105 0 0,-8-5 1 0 0,-26-21-36 0 0,0 1 0 0 0,1 0 0 0 0,-1-1 0 0 0,1-1 0 0 0,0 1 0 0 0,9 2 0 0 0,-12-5-42 0 0,0 0 0 0 0,-1 1-1 0 0,1-1 1 0 0,0 0 0 0 0,-1-1-1 0 0,1 1 1 0 0,0-1 0 0 0,-1 0-1 0 0,1 0 1 0 0,-1 0-1 0 0,1 0 1 0 0,-1 0 0 0 0,1-1-1 0 0,4-3 1 0 0,0 2-220 0 0,2-3-1091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20:06:34.2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12761 5488 1696 0 0,'-3'-1'326'0'0,"-1"0"-1"0"0,1 1 1 0 0,-1-1-1 0 0,0 0 0 0 0,1 1 1 0 0,-1 0-1 0 0,0 0 1 0 0,-6 1-1 0 0,-16-1 1117 0 0,12-3-925 0 0,-1-1 0 0 0,2-1 0 0 0,-1 0 1 0 0,0-1-1 0 0,1 0 0 0 0,0-1 0 0 0,-21-16 1 0 0,-27-12 846 0 0,-97-51 1863 0 0,27 21-1757 0 0,-47-22-250 0 0,-354-117 247 0 0,370 161-1129 0 0,39 12-121 0 0,-75-21 127 0 0,-42-13 187 0 0,-347-161 497 0 0,332 120-789 0 0,-247-106-12 0 0,-18-16 130 0 0,215 96-228 0 0,-359-133 182 0 0,387 165-165 0 0,141 49-104 0 0,-274-93-20 0 0,150 40 49 0 0,66 24 8 0 0,-364-149 231 0 0,443 180-286 0 0,-138-65 62 0 0,-74-31 56 0 0,119 59-122 0 0,-109-42 89 0 0,80 28-78 0 0,42 17 51 0 0,-214-89 109 0 0,12 0-13 0 0,129 54-356 0 0,-161-88 440 0 0,196 90-154 0 0,-249-89 144 0 0,114 55 50 0 0,310 126-294 0 0,-386-191 294 0 0,333 145-247 0 0,-15-9-57 0 0,36 26 40 0 0,-35-19-72 0 0,-268-130 190 0 0,318 163-126 0 0,15 7-77 0 0,-82-31 0 0 0,99 47 60 0 0,-73-41 1 0 0,109 54-65 0 0,0-1 1 0 0,0 0-1 0 0,0-1 1 0 0,1 1-1 0 0,0-1 1 0 0,0-1-1 0 0,0 1 0 0 0,1-1 1 0 0,-7-8-1 0 0,0 2-1356 0 0,12 11 988 0 0,-1 1-1 0 0,0-1 1 0 0,0 0 0 0 0,0 1 0 0 0,1-1 0 0 0,-1 0 0 0 0,0 0 0 0 0,1 0 0 0 0,-1 0 0 0 0,1 0 0 0 0,-1 0-1 0 0,1 0 1 0 0,-1 0 0 0 0,1 0 0 0 0,0 0 0 0 0,-1 0 0 0 0,1 0 0 0 0,0 0 0 0 0,0 0 0 0 0,0 0 0 0 0,0 0-1 0 0,0 0 1 0 0,0 0 0 0 0,0-2 0 0 0,-2-16-9686 0 0,2 16 8074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20:06:34.7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34 304 0 0,'0'-4'615'0'0,"-1"3"-392"0"0,1-1 0 0 0,0 1 0 0 0,0 0 0 0 0,0 0 0 0 0,0 0-1 0 0,0 0 1 0 0,0 0 0 0 0,0-1 0 0 0,0 1 0 0 0,1 0 0 0 0,-1 0-1 0 0,0 0 1 0 0,1 0 0 0 0,-1 0 0 0 0,1 0 0 0 0,-1 0 0 0 0,1-1 0 0 0,-1 1-1 0 0,1 1 1 0 0,0-1 0 0 0,-1 0 0 0 0,1 0 0 0 0,0 0 0 0 0,0 0-1 0 0,0 0 1 0 0,0 1 0 0 0,1-2 0 0 0,-1 2-76 0 0,-1 1 0 0 0,1-1 0 0 0,0 0-1 0 0,-1 1 1 0 0,1-1 0 0 0,0 1 0 0 0,-1-1 0 0 0,1 0 0 0 0,-1 1 0 0 0,1-1 0 0 0,-1 1 0 0 0,1 0 0 0 0,-1-1 0 0 0,1 1-1 0 0,-1-1 1 0 0,0 1 0 0 0,1 0 0 0 0,-1-1 0 0 0,0 1 0 0 0,1 0 0 0 0,-1-1 0 0 0,0 1 0 0 0,0 0 0 0 0,0 0 0 0 0,0-1-1 0 0,1 2 1 0 0,4 24 1841 0 0,20 249 4352 0 0,-16-205-5883 0 0,-7-57-410 0 0,0 0 0 0 0,0-1 1 0 0,1 1-1 0 0,1-1 0 0 0,0 0 1 0 0,0 0-1 0 0,9 16 0 0 0,-13-28-50 0 0,1 1-1 0 0,-1-1 1 0 0,0 0-1 0 0,0 0 1 0 0,0 0-1 0 0,0 1 1 0 0,0-1-1 0 0,0 0 1 0 0,0 0-1 0 0,0 0 1 0 0,0 0-1 0 0,1 1 1 0 0,-1-1-1 0 0,0 0 1 0 0,0 0-1 0 0,0 0 1 0 0,0 0-1 0 0,0 0 1 0 0,1 0-1 0 0,-1 1 1 0 0,0-1 0 0 0,0 0-1 0 0,0 0 1 0 0,1 0-1 0 0,-1 0 1 0 0,0 0-1 0 0,0 0 1 0 0,0 0-1 0 0,1 0 1 0 0,-1 0-1 0 0,0 0 1 0 0,0 0-1 0 0,0 0 1 0 0,1 0-1 0 0,-1 0 1 0 0,0 0-1 0 0,0 0 1 0 0,0 0-1 0 0,1 0 1 0 0,-1 0-1 0 0,0 0 1 0 0,0 0-1 0 0,0-1 1 0 0,0 1-1 0 0,1 0 1 0 0,-1 0-1 0 0,0 0 1 0 0,0 0-1 0 0,0 0 1 0 0,1-1-1 0 0,4-13-432 0 0,1-19-666 0 0,-6 32 1083 0 0,2-28-2479 0 0,-1 0 0 0 0,-2 0 0 0 0,0 0 0 0 0,-2 0 0 0 0,-1 1 0 0 0,-12-42 0 0 0,14 57 1876 0 0,-1 1 241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20:06:35.0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44 279 152 0 0,'-9'-20'624'0'0,"8"17"-380"0"0,0 1 1 0 0,0 0 0 0 0,0 0-1 0 0,0 0 1 0 0,0 0 0 0 0,0 0-1 0 0,0 0 1 0 0,-1 0 0 0 0,1 1-1 0 0,0-1 1 0 0,-1 0 0 0 0,0 1-1 0 0,1-1 1 0 0,-1 1 0 0 0,-4-3-1 0 0,6 4-60 0 0,-1 0 0 0 0,1-1 1 0 0,-1 1-1 0 0,1 0 0 0 0,-1 0 0 0 0,1-1 0 0 0,-1 1 0 0 0,1 0 0 0 0,-1-1 0 0 0,1 1 0 0 0,-1-1 0 0 0,1 1 0 0 0,0-1 0 0 0,-1 1 0 0 0,1-1 0 0 0,0 1 0 0 0,-1-1 1 0 0,1 1-1 0 0,0-1 0 0 0,0 1 0 0 0,0-1 0 0 0,-1 1 0 0 0,1-1 0 0 0,0 1 0 0 0,0-1 0 0 0,0 0 0 0 0,0 1 0 0 0,0-1 0 0 0,0 1 0 0 0,0-1 0 0 0,0 0 0 0 0,0 1 1 0 0,0-1-1 0 0,0 1 0 0 0,1-2 0 0 0,0 0 97 0 0,0 0 1 0 0,1-1-1 0 0,-1 1 0 0 0,1 0 1 0 0,-1 0-1 0 0,1 0 1 0 0,0 0-1 0 0,3-3 0 0 0,47-33 1080 0 0,-50 36-1085 0 0,13-7-24 0 0,1 1 1 0 0,0 1-1 0 0,0 0 0 0 0,0 0 1 0 0,1 2-1 0 0,0 0 1 0 0,0 1-1 0 0,21-2 0 0 0,-1 3-18 0 0,1 1 0 0 0,64 6 0 0 0,28 4 54 0 0,-128-9-311 0 0,1 0 1 0 0,-1 0-1 0 0,0 0 1 0 0,0 0-1 0 0,1 0 1 0 0,-1-1-1 0 0,0 1 0 0 0,0-1 1 0 0,0 1-1 0 0,-1-1 1 0 0,1 0-1 0 0,0 1 1 0 0,0-1-1 0 0,-1 0 1 0 0,1 0-1 0 0,-1 0 1 0 0,0-1-1 0 0,0 1 1 0 0,2-3-1 0 0,10-24-3312 0 0,-8 5-6448 0 0,-5 17 6061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21:11:18.0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44 211 160 0 0,'-43'-3'8957'0'0,"75"7"-5161"0"0,-14-1-3185 0 0,1-2-1 0 0,0 0 0 0 0,0-1 1 0 0,20-3-1 0 0,22 0 353 0 0,-29 1-501 0 0,0-1 1 0 0,49-12 0 0 0,11-1 140 0 0,131-27 654 0 0,2 0-351 0 0,179 11-18 0 0,-219 20-627 0 0,194-4-35 0 0,-229 11-146 0 0,-57 2-35 0 0,283-15 359 0 0,256 17 258 0 0,-538 4-586 0 0,467 5 408 0 0,-295-14-155 0 0,120 2 166 0 0,-40 5-193 0 0,-167-3-99 0 0,-58 1-78 0 0,178 6 1273 0 0,-173 0-717 0 0,7 0-295 0 0,-93-3-244 0 0,-31-2-125 0 0,0 0 1 0 0,0 0-1 0 0,-1 1 1 0 0,1 0-1 0 0,0 1 1 0 0,-1 0-1 0 0,14 4 1 0 0,-10-3-18 0 0,-12-3-60 0 0,1 0 0 0 0,0 0 1 0 0,-1 0-1 0 0,1 0 0 0 0,0 0 0 0 0,-1 0 0 0 0,1 0 0 0 0,0 0 0 0 0,-1 1 0 0 0,1-1 0 0 0,0 0 0 0 0,-1 0 1 0 0,1 1-1 0 0,0-1 0 0 0,-1 0 0 0 0,1 1 0 0 0,-1-1 0 0 0,2 2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20:10:41.5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8776 1 1696 0 0,'-2'0'326'0'0,"0"1"-1"0"0,-1-1 1 0 0,1 1-1 0 0,-1-1 0 0 0,1 0 1 0 0,-1 0-1 0 0,1 0 1 0 0,-6 0-1 0 0,-10-1 1117 0 0,9 4-925 0 0,-1 0 0 0 0,0 0 0 0 0,1 0 1 0 0,0 1-1 0 0,0 1 0 0 0,0-1 0 0 0,-15 12 1 0 0,-18 9 846 0 0,-67 33 1863 0 0,20-13-1757 0 0,-34 15-250 0 0,-243 80 247 0 0,255-110-1129 0 0,26-9-121 0 0,-51 15 127 0 0,-29 9 187 0 0,-238 110 497 0 0,227-82-789 0 0,-169 73-12 0 0,-13 10 130 0 0,148-65-228 0 0,-246 92 182 0 0,265-115-165 0 0,98-32-104 0 0,-189 63-20 0 0,103-28 49 0 0,45-16 8 0 0,-250 103 231 0 0,305-125-286 0 0,-95 46 62 0 0,-50 20 56 0 0,80-39-122 0 0,-73 28 89 0 0,54-20-78 0 0,29-10 51 0 0,-148 60 109 0 0,9 0-13 0 0,89-37-356 0 0,-111 61 440 0 0,135-62-154 0 0,-172 61 144 0 0,79-38 50 0 0,213-87-294 0 0,-266 132 294 0 0,230-99-247 0 0,-10 4-57 0 0,24-16 40 0 0,-24 12-72 0 0,-184 90 190 0 0,218-112-126 0 0,11-5-77 0 0,-57 21 0 0 0,68-31 60 0 0,-49 27 1 0 0,74-37-65 0 0,0 1 1 0 0,0 0-1 0 0,1 0 1 0 0,-1 0-1 0 0,1 0 1 0 0,0 1-1 0 0,0 0 0 0 0,0 0 1 0 0,-4 5-1 0 0,0 0-1356 0 0,8-9 988 0 0,-1 1-1 0 0,0-1 1 0 0,1 1 0 0 0,-1-1 0 0 0,1 1 0 0 0,-1-1 0 0 0,1 1 0 0 0,0-1 0 0 0,-1 1 0 0 0,1 0 0 0 0,0-1-1 0 0,-1 1 1 0 0,1 0 0 0 0,0-1 0 0 0,-1 1 0 0 0,1 0 0 0 0,0 0 0 0 0,0-1 0 0 0,0 1 0 0 0,0 0 0 0 0,0-1-1 0 0,0 1 1 0 0,0 0 0 0 0,0 1 0 0 0,-2 11-9686 0 0,2-11 8074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20:10:41.5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1 325 304 0 0,'0'3'615'0'0,"0"-2"-392"0"0,0 0 0 0 0,0 0 0 0 0,0-1 0 0 0,0 1 0 0 0,0 0-1 0 0,0 0 1 0 0,0 0 0 0 0,0-1 0 0 0,0 1 0 0 0,0 0 0 0 0,0 0-1 0 0,1 0 1 0 0,-1-1 0 0 0,0 1 0 0 0,0 0 0 0 0,1-1 0 0 0,-1 1 0 0 0,1 0-1 0 0,-1 0 1 0 0,1-1 0 0 0,-1 1 0 0 0,1-1 0 0 0,-1 1 0 0 0,1-1-1 0 0,-1 1 1 0 0,1 0 0 0 0,1 0 0 0 0,-2-2-76 0 0,1 1 0 0 0,-1 0 0 0 0,0 0-1 0 0,1-1 1 0 0,-1 1 0 0 0,1 0 0 0 0,-1 0 0 0 0,1-1 0 0 0,-1 1 0 0 0,0 0 0 0 0,1-1 0 0 0,-1 1 0 0 0,0-1 0 0 0,1 1-1 0 0,-1 0 1 0 0,0-1 0 0 0,0 1 0 0 0,1-1 0 0 0,-1 1 0 0 0,0-1 0 0 0,0 1 0 0 0,0-1 0 0 0,0 1 0 0 0,0-1 0 0 0,1 1-1 0 0,-1-2 1 0 0,3-15 1841 0 0,15-172 4352 0 0,-12 140-5883 0 0,-5 41-410 0 0,0-1 0 0 0,1 0 1 0 0,0 1-1 0 0,0-1 0 0 0,1 1 1 0 0,0-1-1 0 0,6-10 0 0 0,-9 19-50 0 0,0 0-1 0 0,0 0 1 0 0,1 0-1 0 0,-1 0 1 0 0,0-1-1 0 0,0 1 1 0 0,0 0-1 0 0,0 0 1 0 0,0 0-1 0 0,0 0 1 0 0,0 0-1 0 0,0 0 1 0 0,0 0-1 0 0,0-1 1 0 0,0 1-1 0 0,1 0 1 0 0,-1 0-1 0 0,0 0 1 0 0,0 0-1 0 0,0 0 1 0 0,0 0 0 0 0,0 0-1 0 0,0 0 1 0 0,1 0-1 0 0,-1 0 1 0 0,0 0-1 0 0,0 0 1 0 0,0 0-1 0 0,0 0 1 0 0,0 0-1 0 0,1 0 1 0 0,-1 0-1 0 0,0 0 1 0 0,0 0-1 0 0,0 0 1 0 0,0 0-1 0 0,0 0 1 0 0,0 0-1 0 0,1 0 1 0 0,-1 0-1 0 0,0 0 1 0 0,0 0-1 0 0,0 0 1 0 0,0 0-1 0 0,0 0 1 0 0,0 0-1 0 0,1 0 1 0 0,-1 0-1 0 0,0 1 1 0 0,0-1-1 0 0,4 10-432 0 0,0 13-666 0 0,-4-23 1083 0 0,1 20-2479 0 0,0 0 0 0 0,-2 0 0 0 0,0 0 0 0 0,-1 0 0 0 0,0-1 0 0 0,-9 29 0 0 0,9-39 1876 0 0,0 0 241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20:10:41.5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 0 152 0 0,'-7'14'624'0'0,"6"-13"-380"0"0,1 1 1 0 0,-1-1 0 0 0,1 1-1 0 0,-1-1 1 0 0,0 1 0 0 0,0-1-1 0 0,0 0 1 0 0,0 1 0 0 0,1-1-1 0 0,-2 0 1 0 0,1 0 0 0 0,0 0-1 0 0,0 0 1 0 0,0 0 0 0 0,-3 2-1 0 0,4-3-60 0 0,-1 0 0 0 0,1 0 1 0 0,0 0-1 0 0,-1 0 0 0 0,1 1 0 0 0,0-1 0 0 0,-1 0 0 0 0,1 0 0 0 0,0 1 0 0 0,-1-1 0 0 0,1 0 0 0 0,0 1 0 0 0,0-1 0 0 0,-1 0 0 0 0,1 1 0 0 0,0-1 0 0 0,0 0 1 0 0,-1 1-1 0 0,1-1 0 0 0,0 0 0 0 0,0 1 0 0 0,0-1 0 0 0,0 1 0 0 0,0-1 0 0 0,0 0 0 0 0,0 1 0 0 0,0-1 0 0 0,0 1 0 0 0,0-1 0 0 0,0 0 0 0 0,0 1 0 0 0,0-1 1 0 0,0 1-1 0 0,0-1 0 0 0,0 1 0 0 0,1 0 97 0 0,0 1 1 0 0,0 0-1 0 0,0-1 0 0 0,0 1 1 0 0,0-1-1 0 0,0 1 1 0 0,0-1-1 0 0,3 2 0 0 0,32 23 1080 0 0,-35-24-1085 0 0,10 4-24 0 0,0-1 1 0 0,-1 1-1 0 0,2-2 0 0 0,-1 1 1 0 0,0-2-1 0 0,1 1 1 0 0,0-2-1 0 0,14 3 0 0 0,-1-3-18 0 0,1-1 0 0 0,44-4 0 0 0,20-2 54 0 0,-89 6-311 0 0,1-1 1 0 0,0 1-1 0 0,-1 0 1 0 0,1-1-1 0 0,-1 1 1 0 0,1 0-1 0 0,-1 0 0 0 0,0 0 1 0 0,1 0-1 0 0,-1 0 1 0 0,0 1-1 0 0,0-1 1 0 0,1 0-1 0 0,-1 0 1 0 0,0 1-1 0 0,0-1 1 0 0,-1 1-1 0 0,1-1 1 0 0,1 3-1 0 0,7 16-3312 0 0,-6-4-6448 0 0,-3-10 6061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20:25:07.7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1696 0 0,'4'1'326'0'0,"0"0"-1"0"0,0 0 1 0 0,0 0-1 0 0,0-1 0 0 0,0 0 1 0 0,0 1-1 0 0,0-1 1 0 0,9-2-1 0 0,16 2 1117 0 0,-13 4-925 0 0,0 0 0 0 0,-1 2 0 0 0,1-1 1 0 0,-1 2-1 0 0,0 0 0 0 0,-1 1 0 0 0,26 18 1 0 0,28 14 846 0 0,111 57 1863 0 0,-32-24-1757 0 0,54 25-250 0 0,399 132 247 0 0,-416-181-1129 0 0,-45-14-121 0 0,84 24 127 0 0,47 14 187 0 0,393 182 497 0 0,-375-135-789 0 0,279 120-12 0 0,20 16 130 0 0,-243-107-228 0 0,405 151 182 0 0,-435-187-165 0 0,-162-56-104 0 0,311 106-20 0 0,-169-46 49 0 0,-75-27 8 0 0,411 169 231 0 0,-500-204-286 0 0,155 74 62 0 0,84 34 56 0 0,-134-66-122 0 0,123 48 89 0 0,-91-32-78 0 0,-47-19 51 0 0,243 99 109 0 0,-16 2-13 0 0,-144-62-356 0 0,181 100 440 0 0,-221-102-154 0 0,281 100 144 0 0,-128-62 50 0 0,-352-142-294 0 0,438 216 294 0 0,-376-164-247 0 0,15 10-57 0 0,-39-29 40 0 0,39 21-72 0 0,302 147 190 0 0,-357-184-126 0 0,-19-8-77 0 0,94 35 0 0 0,-113-52 60 0 0,83 45 1 0 0,-123-60-65 0 0,0 0 1 0 0,0 1-1 0 0,-1 0 1 0 0,0 0-1 0 0,0 1 1 0 0,0-1-1 0 0,0 2 0 0 0,-1-1 1 0 0,7 10-1 0 0,0-2-1356 0 0,-12-14 988 0 0,0 1-1 0 0,0 0 1 0 0,0 0 0 0 0,-1 0 0 0 0,1-1 0 0 0,0 1 0 0 0,0 0 0 0 0,-1 0 0 0 0,1 0 0 0 0,0 0 0 0 0,-1 1-1 0 0,1-1 1 0 0,-1 0 0 0 0,1 0 0 0 0,-1 0 0 0 0,0 0 0 0 0,1 0 0 0 0,-1 1 0 0 0,0-1 0 0 0,0 0 0 0 0,0 0-1 0 0,0 0 1 0 0,0 1 0 0 0,0 0 0 0 0,2 21-9686 0 0,-2-21 8074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20:25:07.7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136 534 304 0 0,'0'5'615'0'0,"0"-4"-392"0"0,0 0 0 0 0,0 1 0 0 0,1-1 0 0 0,-1 0 0 0 0,0 1-1 0 0,0-1 1 0 0,0 0 0 0 0,-1 0 0 0 0,1 1 0 0 0,0-1 0 0 0,0 0-1 0 0,-1 1 1 0 0,1-1 0 0 0,-1 0 0 0 0,1 0 0 0 0,-1 0 0 0 0,0 1 0 0 0,1-1-1 0 0,-1 0 1 0 0,0 0 0 0 0,0 0 0 0 0,0 0 0 0 0,1 0 0 0 0,-1 0-1 0 0,0 0 1 0 0,0-1 0 0 0,-2 2 0 0 0,2-2-76 0 0,0 0 0 0 0,1-1 0 0 0,-1 1-1 0 0,0-1 1 0 0,0 1 0 0 0,1-1 0 0 0,-1 1 0 0 0,0-1 0 0 0,1 1 0 0 0,-1-1 0 0 0,1 1 0 0 0,-1-1 0 0 0,1 0 0 0 0,-1 1-1 0 0,1-1 1 0 0,-1 0 0 0 0,1 1 0 0 0,-1-1 0 0 0,1 0 0 0 0,0 0 0 0 0,0 0 0 0 0,-1 1 0 0 0,1-1 0 0 0,0 0 0 0 0,0 0-1 0 0,0-1 1 0 0,-6-27 1841 0 0,-23-282 4352 0 0,19 232-5883 0 0,9 65-410 0 0,-2 0 0 0 0,1-1 1 0 0,-2 1-1 0 0,0 0 0 0 0,0 0 1 0 0,-2 1-1 0 0,-9-19 0 0 0,15 32-50 0 0,0 0-1 0 0,0 0 1 0 0,0 0-1 0 0,0-1 1 0 0,0 1-1 0 0,0 0 1 0 0,0 0-1 0 0,0-1 1 0 0,0 1-1 0 0,-1 0 1 0 0,1 0-1 0 0,0 0 1 0 0,0 0-1 0 0,0-1 1 0 0,0 1-1 0 0,0 0 1 0 0,-1 0-1 0 0,1 0 1 0 0,0 0-1 0 0,0 0 1 0 0,0 0 0 0 0,-1-1-1 0 0,1 1 1 0 0,0 0-1 0 0,0 0 1 0 0,-1 0-1 0 0,1 0 1 0 0,0 0-1 0 0,0 0 1 0 0,0 0-1 0 0,-1 0 1 0 0,1 0-1 0 0,0 0 1 0 0,0 0-1 0 0,-1 0 1 0 0,1 0-1 0 0,0 0 1 0 0,0 0-1 0 0,0 0 1 0 0,-1 0-1 0 0,1 1 1 0 0,0-1-1 0 0,0 0 1 0 0,0 0-1 0 0,-1 0 1 0 0,1 0-1 0 0,0 0 1 0 0,0 0-1 0 0,0 1 1 0 0,-1-1-1 0 0,-5 17-432 0 0,0 20-666 0 0,6-37 1083 0 0,-3 33-2479 0 0,2 0 0 0 0,2 0 0 0 0,0-1 0 0 0,3 1 0 0 0,0-1 0 0 0,14 47 0 0 0,-15-64 1876 0 0,0-2 241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20:25:07.7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632 0 152 0 0,'11'23'624'0'0,"-10"-21"-380"0"0,-1 1 1 0 0,1-1 0 0 0,0 1-1 0 0,1-1 1 0 0,-1 0 0 0 0,0 0-1 0 0,1 0 1 0 0,-1 1 0 0 0,1-1-1 0 0,-1-1 1 0 0,1 1 0 0 0,0 0-1 0 0,0 0 1 0 0,0-1 0 0 0,4 4-1 0 0,-5-5-60 0 0,-1 0 0 0 0,1 0 1 0 0,0 1-1 0 0,-1-1 0 0 0,1 0 0 0 0,-1 1 0 0 0,1-1 0 0 0,-1 0 0 0 0,1 1 0 0 0,-1-1 0 0 0,1 1 0 0 0,-1-1 0 0 0,1 1 0 0 0,-1-1 0 0 0,0 1 0 0 0,1-1 0 0 0,-1 1 1 0 0,0 0-1 0 0,1-1 0 0 0,-1 1 0 0 0,0 0 0 0 0,0-1 0 0 0,0 1 0 0 0,1-1 0 0 0,-1 1 0 0 0,0 0 0 0 0,0-1 0 0 0,0 1 0 0 0,0 0 0 0 0,0-1 0 0 0,0 1 0 0 0,-1 0 1 0 0,1-1-1 0 0,0 1 0 0 0,0 0 0 0 0,-2 2 97 0 0,1 0 1 0 0,-1 0-1 0 0,1-1 0 0 0,-1 1 1 0 0,0-1-1 0 0,0 0 1 0 0,0 1-1 0 0,-4 2 0 0 0,-52 38 1080 0 0,55-41-1085 0 0,-14 8-24 0 0,-1-1 1 0 0,0 0-1 0 0,0-2 0 0 0,0 0 1 0 0,-1 0-1 0 0,0-2 1 0 0,-1-1-1 0 0,-22 3 0 0 0,0-3-18 0 0,0-2 0 0 0,-74-6 0 0 0,-31-5 54 0 0,145 10-311 0 0,-1 0 1 0 0,0 0-1 0 0,1 0 1 0 0,-1 0-1 0 0,1 1 1 0 0,0-1-1 0 0,-1 1 0 0 0,1-1 1 0 0,0 1-1 0 0,0 0 1 0 0,0 0-1 0 0,0 0 1 0 0,0 0-1 0 0,0 1 1 0 0,1-1-1 0 0,-1 0 1 0 0,1 1-1 0 0,-1-1 1 0 0,0 4-1 0 0,-13 27-3312 0 0,10-6-6448 0 0,5-19 6061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20:25:43.7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1696 0 0,'3'1'326'0'0,"0"-1"-1"0"0,0 1 1 0 0,0 0-1 0 0,0-1 0 0 0,0 0 1 0 0,1 0-1 0 0,-1 0 1 0 0,6-1-1 0 0,14 1 1117 0 0,-11 3-925 0 0,0 1 0 0 0,0 0 0 0 0,0 0 1 0 0,0 1-1 0 0,-1 1 0 0 0,1 0 0 0 0,18 13 1 0 0,23 13 846 0 0,84 42 1863 0 0,-23-17-1757 0 0,41 18-250 0 0,307 103 247 0 0,-320-141-1129 0 0,-35-10-121 0 0,65 18 127 0 0,36 12 187 0 0,303 139 497 0 0,-289-104-789 0 0,214 93-12 0 0,17 13 130 0 0,-188-83-228 0 0,312 116 182 0 0,-335-144-165 0 0,-124-43-104 0 0,238 81-20 0 0,-130-35 49 0 0,-56-20 8 0 0,315 130 231 0 0,-385-158-286 0 0,120 58 62 0 0,64 25 56 0 0,-103-50-122 0 0,95 37 89 0 0,-70-26-78 0 0,-36-13 51 0 0,186 76 109 0 0,-11 1-13 0 0,-112-47-356 0 0,140 76 440 0 0,-170-78-154 0 0,216 77 144 0 0,-98-48 50 0 0,-272-109-294 0 0,338 167 294 0 0,-290-127-247 0 0,12 7-57 0 0,-30-22 40 0 0,29 16-72 0 0,234 114 190 0 0,-277-142-126 0 0,-13-6-77 0 0,72 27 0 0 0,-87-41 60 0 0,64 35 1 0 0,-94-46-65 0 0,-1 1 1 0 0,-1-1-1 0 0,1 1 1 0 0,0 0-1 0 0,-1 1 1 0 0,0-1-1 0 0,0 1 0 0 0,0 0 1 0 0,5 7-1 0 0,0-1-1356 0 0,-9-11 988 0 0,0 1-1 0 0,-1-1 1 0 0,1 1 0 0 0,0 0 0 0 0,-1-1 0 0 0,1 1 0 0 0,0 0 0 0 0,-1 0 0 0 0,1-1 0 0 0,-1 1 0 0 0,0 0-1 0 0,1 0 1 0 0,-1 0 0 0 0,1 0 0 0 0,-1 0 0 0 0,0 0 0 0 0,0-1 0 0 0,0 1 0 0 0,0 0 0 0 0,1 0 0 0 0,-1 0-1 0 0,0 0 1 0 0,0 0 0 0 0,-1 1 0 0 0,3 15-9686 0 0,-2-15 8074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20:25:43.7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105 412 304 0 0,'0'3'615'0'0,"0"-2"-392"0"0,0 0 0 0 0,0 0 0 0 0,0 0 0 0 0,0 0 0 0 0,0 0-1 0 0,0 0 1 0 0,0 0 0 0 0,0 0 0 0 0,0 0 0 0 0,0 0 0 0 0,-1 0-1 0 0,1 0 1 0 0,0 0 0 0 0,-1 0 0 0 0,1 0 0 0 0,0 0 0 0 0,-1 0 0 0 0,0 0-1 0 0,1 0 1 0 0,-1 0 0 0 0,1-1 0 0 0,-1 1 0 0 0,0 0 0 0 0,1-1-1 0 0,-1 1 1 0 0,0 0 0 0 0,-1 0 0 0 0,1-1-76 0 0,1 0 0 0 0,-1-1 0 0 0,1 1-1 0 0,-1 0 1 0 0,0-1 0 0 0,1 1 0 0 0,-1 0 0 0 0,1-1 0 0 0,-1 1 0 0 0,1-1 0 0 0,0 1 0 0 0,-1-1 0 0 0,1 1 0 0 0,-1-1-1 0 0,1 1 1 0 0,0-1 0 0 0,-1 1 0 0 0,1-1 0 0 0,0 1 0 0 0,0-1 0 0 0,-1 0 0 0 0,1 1 0 0 0,0-1 0 0 0,0 0 0 0 0,0 1-1 0 0,0-2 1 0 0,-5-20 1841 0 0,-17-218 4352 0 0,14 180-5883 0 0,7 48-410 0 0,0 1 0 0 0,-2 0 1 0 0,1 0-1 0 0,-1 1 0 0 0,-1-1 1 0 0,0 1-1 0 0,-7-15 0 0 0,11 25-50 0 0,0 0-1 0 0,0 0 1 0 0,-1 0-1 0 0,1 0 1 0 0,0-1-1 0 0,0 1 1 0 0,0 0-1 0 0,0 0 1 0 0,0 0-1 0 0,0 0 1 0 0,0-1-1 0 0,0 1 1 0 0,0 0-1 0 0,-1 0 1 0 0,1 0-1 0 0,0 0 1 0 0,0 0-1 0 0,0 0 1 0 0,0 0-1 0 0,0 0 1 0 0,-1-1 0 0 0,1 1-1 0 0,0 0 1 0 0,0 0-1 0 0,0 0 1 0 0,0 0-1 0 0,-1 0 1 0 0,1 0-1 0 0,0 0 1 0 0,0 0-1 0 0,0 0 1 0 0,0 0-1 0 0,-1 0 1 0 0,1 0-1 0 0,0 0 1 0 0,0 0-1 0 0,0 0 1 0 0,-1 0-1 0 0,1 0 1 0 0,0 0-1 0 0,0 0 1 0 0,0 0-1 0 0,0 1 1 0 0,0-1-1 0 0,-1 0 1 0 0,1 0-1 0 0,0 0 1 0 0,0 0-1 0 0,0 0 1 0 0,0 1-1 0 0,-6 11-432 0 0,2 17-666 0 0,4-29 1083 0 0,-2 26-2479 0 0,1-1 0 0 0,2 0 0 0 0,0 0 0 0 0,1 0 0 0 0,2 0 0 0 0,9 36 0 0 0,-10-50 1876 0 0,-1 0 241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20:25:43.7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487 0 152 0 0,'8'18'624'0'0,"-7"-16"-380"0"0,0-1 1 0 0,-1 1 0 0 0,1 0-1 0 0,0 0 1 0 0,0 0 0 0 0,0-1-1 0 0,0 1 1 0 0,0 0 0 0 0,1-1-1 0 0,-1 1 1 0 0,0-1 0 0 0,1 0-1 0 0,-1 1 1 0 0,1-1 0 0 0,2 2-1 0 0,-3-3-60 0 0,-1 0 0 0 0,1 1 1 0 0,-1-1-1 0 0,1 0 0 0 0,-1 0 0 0 0,1 1 0 0 0,-1-1 0 0 0,0 0 0 0 0,1 1 0 0 0,-1-1 0 0 0,1 0 0 0 0,-1 1 0 0 0,0-1 0 0 0,1 1 0 0 0,-1-1 0 0 0,0 0 0 0 0,0 1 1 0 0,1-1-1 0 0,-1 1 0 0 0,0-1 0 0 0,0 1 0 0 0,0-1 0 0 0,0 1 0 0 0,0-1 0 0 0,0 1 0 0 0,1-1 0 0 0,-1 1 0 0 0,0-1 0 0 0,0 1 0 0 0,0-1 0 0 0,-1 1 0 0 0,1-1 1 0 0,0 1-1 0 0,0-1 0 0 0,0 1 0 0 0,-1 2 97 0 0,0-1 1 0 0,0 0-1 0 0,-1 0 0 0 0,1 0 1 0 0,0-1-1 0 0,-1 1 1 0 0,0 0-1 0 0,-2 2 0 0 0,-41 29 1080 0 0,43-32-1085 0 0,-12 7-24 0 0,1-1 1 0 0,-1 0-1 0 0,0-1 0 0 0,0 0 1 0 0,-1-2-1 0 0,0 0 1 0 0,1 0-1 0 0,-19 1 0 0 0,1-2-18 0 0,-1-2 0 0 0,-56-4 0 0 0,-24-4 54 0 0,111 8-311 0 0,0 0 1 0 0,0 0-1 0 0,0 0 1 0 0,0 0-1 0 0,0 0 1 0 0,0 0-1 0 0,0 0 0 0 0,1 0 1 0 0,-1 1-1 0 0,0-1 1 0 0,1 1-1 0 0,-1-1 1 0 0,1 1-1 0 0,-1 0 1 0 0,1-1-1 0 0,0 1 1 0 0,0 0-1 0 0,0 0 1 0 0,-1 3-1 0 0,-9 20-3312 0 0,6-4-6448 0 0,5-15 6061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21:13:55.5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92 442 160 0 0,'-90'-7'8957'0'0,"156"15"-5161"0"0,-26-3-3185 0 0,-1-1-1 0 0,1-2 0 0 0,-1-3 1 0 0,43-4-1 0 0,44-1 353 0 0,-58 2-501 0 0,-1-3 1 0 0,102-24 0 0 0,23-4 140 0 0,274-53 654 0 0,6-2-351 0 0,371 22-18 0 0,-456 44-627 0 0,406-10-35 0 0,-480 24-146 0 0,-119 3-35 0 0,593-30 359 0 0,534 34 258 0 0,-1124 10-586 0 0,976 9 408 0 0,-618-29-155 0 0,252 5 166 0 0,-83 10-193 0 0,-349-5-99 0 0,-123-1-78 0 0,372 16 1273 0 0,-360-2-717 0 0,14 0-295 0 0,-193-6-244 0 0,-67-4-125 0 0,0 0 1 0 0,1 1-1 0 0,-1 0 1 0 0,0 2-1 0 0,0 0 1 0 0,0 1-1 0 0,28 11 1 0 0,-22-11-18 0 0,-23-4-60 0 0,1 0 0 0 0,-1 0 1 0 0,1 0-1 0 0,-1 1 0 0 0,1-1 0 0 0,-1 0 0 0 0,0 0 0 0 0,1 1 0 0 0,-1-1 0 0 0,1 1 0 0 0,-1-1 0 0 0,0 1 1 0 0,1 0-1 0 0,-1-1 0 0 0,0 1 0 0 0,0 0 0 0 0,0 0 0 0 0,2 2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17:59:17.022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0 0 248 0 0,'0'0'4825'0'0,"11"56"83"0"0,54 193-332 0 0,-61-238-4474 0 0,207 546 936 0 0,-90-315-731 0 0,-48-105-152 0 0,272 454 298 0 0,-244-431-397 0 0,38 57-85 0 0,184 217 1 0 0,38-41 15 0 0,368 229 199 0 0,1-103-2 0 0,-536-401-229 0 0,-42-28-90 0 0,8-2-416 0 0,-88-59-2084 0 0,-62-28 1116 0 0,-9-1 1402 0 0,-1 0 0 0 0,0 0 0 0 0,0-1 0 0 0,0 1 0 0 0,0 0-1 0 0,0 0 1 0 0,1 0 0 0 0,-1 0 0 0 0,0 0 0 0 0,0 0-1 0 0,0 0 1 0 0,0 0 0 0 0,0 0 0 0 0,0 0 0 0 0,1-1 0 0 0,-1 1-1 0 0,0 0 1 0 0,0 0 0 0 0,0 0 0 0 0,0 0 0 0 0,0 0-1 0 0,0 0 1 0 0,0-1 0 0 0,0 1 0 0 0,0 0 0 0 0,0 0-1 0 0,0 0 1 0 0,0 0 0 0 0,0 0 0 0 0,0-1 0 0 0,0 1 0 0 0,0 0-1 0 0,0 0 1 0 0,0 0 0 0 0,0 0 0 0 0,0-1 0 0 0,0 1-1 0 0,0 0 1 0 0,0 0 0 0 0,0 0 0 0 0,0 0 0 0 0,0 0 0 0 0,0-1-1 0 0,0 1 1 0 0,0 0 0 0 0,0 0 0 0 0,0 0 0 0 0,-1 0-1 0 0,1 0 1 0 0,0 0 0 0 0,0 0 0 0 0,0-1 0 0 0,0 1 0 0 0,0 0-1 0 0,0 0 1 0 0,-1 0 0 0 0,1 0 0 0 0,0 0 0 0 0,0 0-1 0 0,0 0 1 0 0,0 0 0 0 0,0 0 0 0 0,-1 0 0 0 0,-2-4-2795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17:59:17.973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11 824 1000 0 0,'-10'16'2750'0'0,"9"-12"-130"0"0,4-10-1187 0 0,-1 5-1281 0 0,0 0 1 0 0,-1-1-1 0 0,1 2 0 0 0,0-1 1 0 0,0 0-1 0 0,0 0 1 0 0,0 1-1 0 0,-1-1 0 0 0,1 0 1 0 0,0 1-1 0 0,0 0 0 0 0,0 0 1 0 0,0-1-1 0 0,0 1 1 0 0,0 1-1 0 0,3-1 0 0 0,38 2 1163 0 0,23 11-160 0 0,-46-8-782 0 0,35 4 1 0 0,-30-7-197 0 0,45 4 220 0 0,-1-2-1 0 0,134-12 1 0 0,-142 0-375 0 0,81-22 0 0 0,-139 29-14 0 0,0 0 0 0 0,-1 0 0 0 0,1 0 0 0 0,0-1 0 0 0,0 1 0 0 0,-1-1 0 0 0,1 1 0 0 0,-1-1 0 0 0,0 0 0 0 0,5-4 0 0 0,-6 5 1 0 0,-1 0 0 0 0,1 1 0 0 0,-1-1-1 0 0,1 0 1 0 0,-1 0 0 0 0,1 0 0 0 0,-1 1 0 0 0,1-1-1 0 0,-1 0 1 0 0,0 0 0 0 0,0 0 0 0 0,1 0 0 0 0,-1 0-1 0 0,0 0 1 0 0,0 0 0 0 0,0 0 0 0 0,0 0 0 0 0,0 1-1 0 0,0-1 1 0 0,0 0 0 0 0,0 0 0 0 0,0 0 0 0 0,-1 0-1 0 0,1 0 1 0 0,0 0 0 0 0,0 0 0 0 0,-1 0 0 0 0,1 1-1 0 0,-1-1 1 0 0,1 0 0 0 0,-1 0 0 0 0,1 0 0 0 0,-1 1-1 0 0,1-1 1 0 0,-2-1 0 0 0,-5-5 33 0 0,-10-9 33 0 0,1 0 0 0 0,1-1 0 0 0,0-1 0 0 0,1 0 0 0 0,-20-36 0 0 0,5-3-28 0 0,2 6 5 0 0,-24-65 1 0 0,24 44-6 0 0,11 33-101 0 0,2 1 0 0 0,-16-76 0 0 0,13 25-2751 0 0,10 55-2822 0 0,4 19 1025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18:03:22.990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30 1461 1608 0 0,'-9'1'2285'0'0,"-1"0"3315"0"0,4-15-2652 0 0,4-1-2206 0 0,0 1 0 0 0,2-1 0 0 0,-1 0-1 0 0,2 0 1 0 0,0 0 0 0 0,1 0 0 0 0,4-17 0 0 0,34-104 1071 0 0,-28 100-1292 0 0,3-4-421 0 0,2 1 0 0 0,1 0 0 0 0,2 1 0 0 0,2 2 1 0 0,1 0-1 0 0,2 1 0 0 0,1 2 0 0 0,2 0 0 0 0,1 2 0 0 0,2 1 0 0 0,0 2 1 0 0,2 0-1 0 0,1 3 0 0 0,2 1 0 0 0,0 1 0 0 0,1 2 0 0 0,1 2 0 0 0,1 1 1 0 0,0 2-1 0 0,57-15 0 0 0,-69 26-145 0 0,0 0 0 0 0,1 2 1 0 0,0 1-1 0 0,-1 1 0 0 0,54 6 0 0 0,-60-3 15 0 0,-1 2 0 0 0,1 0-1 0 0,-1 1 1 0 0,0 2 0 0 0,0 0-1 0 0,-1 0 1 0 0,0 2 0 0 0,25 15-1 0 0,-34-17 27 0 0,-1-1 0 0 0,-1 1-1 0 0,1 0 1 0 0,-1 1-1 0 0,-1-1 1 0 0,1 2-1 0 0,-1-1 1 0 0,-1 1-1 0 0,0 0 1 0 0,0 1-1 0 0,5 10 1 0 0,-9-14-3 0 0,1 0-1 0 0,-1 0 1 0 0,-1 0 0 0 0,1 1 0 0 0,-1-1-1 0 0,0 0 1 0 0,0 1 0 0 0,-1-1 0 0 0,0 0 0 0 0,0 1-1 0 0,0-1 1 0 0,-1 1 0 0 0,0-1 0 0 0,0 0-1 0 0,-1 1 1 0 0,0-1 0 0 0,0 0 0 0 0,0 0 0 0 0,-1 0-1 0 0,-3 5 1 0 0,-2 1 25 0 0,0 0 1 0 0,-1-1-1 0 0,0 0 0 0 0,-1-1 0 0 0,0 0 1 0 0,0-1-1 0 0,-1 0 0 0 0,-1 0 0 0 0,1-1 1 0 0,-1-1-1 0 0,-1 0 0 0 0,-19 8 1 0 0,21-10-5 0 0,0-1 1 0 0,-1 0 0 0 0,1 0 0 0 0,-1-2 0 0 0,0 1 0 0 0,0-1 0 0 0,0-1 0 0 0,-1 0 0 0 0,1-1 0 0 0,0 0 0 0 0,0-1 0 0 0,0-1 0 0 0,0 1 0 0 0,-22-8-1 0 0,29 7-11 0 0,-1 0-1 0 0,1-1 0 0 0,-1 1 0 0 0,1-2 0 0 0,0 1 0 0 0,0 0 0 0 0,0-1 0 0 0,0 0 0 0 0,1 0 0 0 0,0-1 0 0 0,0 1 0 0 0,0-1 0 0 0,-6-9 0 0 0,5 5 4 0 0,1 1 0 0 0,0-1 0 0 0,1 1 0 0 0,0-1 0 0 0,0 0 0 0 0,1 0 0 0 0,0-1 0 0 0,0-11 0 0 0,1 0 21 0 0,1 1-1 0 0,1 0 1 0 0,0 0-1 0 0,2 0 1 0 0,0 0-1 0 0,2 0 1 0 0,11-33-1 0 0,-4 24 21 0 0,2 0-1 0 0,1 0 0 0 0,2 1 1 0 0,0 1-1 0 0,2 1 0 0 0,1 0 1 0 0,23-23-1 0 0,4 3-88 0 0,1 1 0 0 0,79-54 1 0 0,-93 76 91 0 0,0 1-1 0 0,2 1 1 0 0,1 2 0 0 0,0 2 0 0 0,1 2 0 0 0,0 1 0 0 0,2 2 0 0 0,-1 1 0 0 0,1 2 0 0 0,1 2-1 0 0,66-2 1 0 0,98 4 572 0 0,-155 7-1826 0 0,0 1 1 0 0,53 12 0 0 0,-93-12-2847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9T18:03:23.633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99 22 360 0 0,'-2'0'507'0'0,"1"0"0"0"0,-1 0-1 0 0,0 0 1 0 0,1-1 0 0 0,-1 1 0 0 0,0-1 0 0 0,1 1-1 0 0,-1-1 1 0 0,1 1 0 0 0,-1-1 0 0 0,1 0-1 0 0,-1 0 1 0 0,1 0 0 0 0,0 0 0 0 0,-1 0 0 0 0,-1-1-1 0 0,-13-8 8152 0 0,20 18-5135 0 0,17 32-2736 0 0,-5-12-647 0 0,1-1 0 0 0,1-1 0 0 0,1 0 0 0 0,2-2 1 0 0,36 35-1 0 0,-56-58-128 0 0,0-1 1 0 0,0 1 0 0 0,-1-1 0 0 0,1 1-1 0 0,0 0 1 0 0,0 0 0 0 0,0-1 0 0 0,-1 1 0 0 0,1 0-1 0 0,-1 0 1 0 0,1 0 0 0 0,0 0 0 0 0,-1 0-1 0 0,0 0 1 0 0,1 0 0 0 0,-1 0 0 0 0,1 0 0 0 0,-1 0-1 0 0,0 1 1 0 0,-11 9 259 0 0,-12 7-202 0 0,-7 24 898 0 0,1 2 0 0 0,-43 91 0 0 0,29-52-1293 0 0,24-38-2911 0 0,14-30-892 0 0,0 0-3335 0 0,3-4 539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B864C-5A6E-4380-82AC-A123D5055B51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03271-8B04-484C-8909-FF425F78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7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03271-8B04-484C-8909-FF425F78A1F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676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03271-8B04-484C-8909-FF425F78A1F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931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03271-8B04-484C-8909-FF425F78A1F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003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03271-8B04-484C-8909-FF425F78A1F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664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03271-8B04-484C-8909-FF425F78A1F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863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03271-8B04-484C-8909-FF425F78A1F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317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03271-8B04-484C-8909-FF425F78A1F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37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03271-8B04-484C-8909-FF425F78A1F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308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03271-8B04-484C-8909-FF425F78A1F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765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03271-8B04-484C-8909-FF425F78A1F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132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03271-8B04-484C-8909-FF425F78A1F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321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03271-8B04-484C-8909-FF425F78A1F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864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03271-8B04-484C-8909-FF425F78A1F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195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03271-8B04-484C-8909-FF425F78A1F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044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03271-8B04-484C-8909-FF425F78A1F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865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03271-8B04-484C-8909-FF425F78A1F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467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03271-8B04-484C-8909-FF425F78A1F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846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03271-8B04-484C-8909-FF425F78A1F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660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03271-8B04-484C-8909-FF425F78A1F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949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13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12" Type="http://schemas.openxmlformats.org/officeDocument/2006/relationships/customXml" Target="../ink/ink2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image" Target="../media/image3.png"/><Relationship Id="rId15" Type="http://schemas.openxmlformats.org/officeDocument/2006/relationships/image" Target="../media/image45.png"/><Relationship Id="rId10" Type="http://schemas.openxmlformats.org/officeDocument/2006/relationships/customXml" Target="../ink/ink21.xml"/><Relationship Id="rId4" Type="http://schemas.openxmlformats.org/officeDocument/2006/relationships/image" Target="../media/image2.png"/><Relationship Id="rId9" Type="http://schemas.openxmlformats.org/officeDocument/2006/relationships/image" Target="../media/image42.png"/><Relationship Id="rId14" Type="http://schemas.openxmlformats.org/officeDocument/2006/relationships/customXml" Target="../ink/ink2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54.png"/><Relationship Id="rId5" Type="http://schemas.openxmlformats.org/officeDocument/2006/relationships/image" Target="../media/image3.png"/><Relationship Id="rId10" Type="http://schemas.openxmlformats.org/officeDocument/2006/relationships/customXml" Target="../ink/ink25.xml"/><Relationship Id="rId4" Type="http://schemas.openxmlformats.org/officeDocument/2006/relationships/image" Target="../media/image2.pn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12" Type="http://schemas.openxmlformats.org/officeDocument/2006/relationships/customXml" Target="../ink/ink28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58.png"/><Relationship Id="rId5" Type="http://schemas.openxmlformats.org/officeDocument/2006/relationships/image" Target="../media/image3.png"/><Relationship Id="rId15" Type="http://schemas.openxmlformats.org/officeDocument/2006/relationships/customXml" Target="../ink/ink29.xml"/><Relationship Id="rId10" Type="http://schemas.openxmlformats.org/officeDocument/2006/relationships/customXml" Target="../ink/ink27.xml"/><Relationship Id="rId4" Type="http://schemas.openxmlformats.org/officeDocument/2006/relationships/image" Target="../media/image2.png"/><Relationship Id="rId9" Type="http://schemas.openxmlformats.org/officeDocument/2006/relationships/image" Target="../media/image57.png"/><Relationship Id="rId1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customXml" Target="../ink/ink3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62.png"/><Relationship Id="rId5" Type="http://schemas.openxmlformats.org/officeDocument/2006/relationships/image" Target="../media/image3.png"/><Relationship Id="rId10" Type="http://schemas.openxmlformats.org/officeDocument/2006/relationships/image" Target="../media/image54.png"/><Relationship Id="rId4" Type="http://schemas.openxmlformats.org/officeDocument/2006/relationships/image" Target="../media/image2.png"/><Relationship Id="rId9" Type="http://schemas.openxmlformats.org/officeDocument/2006/relationships/customXml" Target="../ink/ink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6.png"/><Relationship Id="rId5" Type="http://schemas.openxmlformats.org/officeDocument/2006/relationships/image" Target="../media/image3.png"/><Relationship Id="rId10" Type="http://schemas.openxmlformats.org/officeDocument/2006/relationships/customXml" Target="../ink/ink33.xml"/><Relationship Id="rId4" Type="http://schemas.openxmlformats.org/officeDocument/2006/relationships/image" Target="../media/image2.png"/><Relationship Id="rId9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customXml" Target="../ink/ink3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74.png"/><Relationship Id="rId18" Type="http://schemas.openxmlformats.org/officeDocument/2006/relationships/image" Target="../media/image77.png"/><Relationship Id="rId3" Type="http://schemas.openxmlformats.org/officeDocument/2006/relationships/image" Target="../media/image1.png"/><Relationship Id="rId21" Type="http://schemas.openxmlformats.org/officeDocument/2006/relationships/customXml" Target="../ink/ink41.xml"/><Relationship Id="rId7" Type="http://schemas.openxmlformats.org/officeDocument/2006/relationships/customXml" Target="../ink/ink35.xml"/><Relationship Id="rId12" Type="http://schemas.openxmlformats.org/officeDocument/2006/relationships/customXml" Target="../ink/ink37.xml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6" Type="http://schemas.openxmlformats.org/officeDocument/2006/relationships/customXml" Target="../ink/ink39.xml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3.png"/><Relationship Id="rId24" Type="http://schemas.openxmlformats.org/officeDocument/2006/relationships/image" Target="../media/image80.png"/><Relationship Id="rId5" Type="http://schemas.openxmlformats.org/officeDocument/2006/relationships/image" Target="../media/image3.png"/><Relationship Id="rId15" Type="http://schemas.openxmlformats.org/officeDocument/2006/relationships/image" Target="../media/image75.png"/><Relationship Id="rId23" Type="http://schemas.openxmlformats.org/officeDocument/2006/relationships/customXml" Target="../ink/ink42.xml"/><Relationship Id="rId10" Type="http://schemas.openxmlformats.org/officeDocument/2006/relationships/customXml" Target="../ink/ink36.xml"/><Relationship Id="rId19" Type="http://schemas.openxmlformats.org/officeDocument/2006/relationships/customXml" Target="../ink/ink40.xml"/><Relationship Id="rId4" Type="http://schemas.openxmlformats.org/officeDocument/2006/relationships/image" Target="../media/image2.png"/><Relationship Id="rId9" Type="http://schemas.openxmlformats.org/officeDocument/2006/relationships/image" Target="../media/image72.png"/><Relationship Id="rId14" Type="http://schemas.openxmlformats.org/officeDocument/2006/relationships/customXml" Target="../ink/ink38.xml"/><Relationship Id="rId22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13" Type="http://schemas.openxmlformats.org/officeDocument/2006/relationships/image" Target="../media/image86.png"/><Relationship Id="rId18" Type="http://schemas.openxmlformats.org/officeDocument/2006/relationships/customXml" Target="../ink/ink48.xml"/><Relationship Id="rId3" Type="http://schemas.openxmlformats.org/officeDocument/2006/relationships/image" Target="../media/image1.png"/><Relationship Id="rId7" Type="http://schemas.openxmlformats.org/officeDocument/2006/relationships/image" Target="../media/image83.png"/><Relationship Id="rId12" Type="http://schemas.openxmlformats.org/officeDocument/2006/relationships/customXml" Target="../ink/ink45.xml"/><Relationship Id="rId17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6" Type="http://schemas.openxmlformats.org/officeDocument/2006/relationships/customXml" Target="../ink/ink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5" Type="http://schemas.openxmlformats.org/officeDocument/2006/relationships/image" Target="../media/image3.png"/><Relationship Id="rId15" Type="http://schemas.openxmlformats.org/officeDocument/2006/relationships/image" Target="../media/image87.png"/><Relationship Id="rId10" Type="http://schemas.openxmlformats.org/officeDocument/2006/relationships/customXml" Target="../ink/ink44.xml"/><Relationship Id="rId19" Type="http://schemas.openxmlformats.org/officeDocument/2006/relationships/image" Target="../media/image89.png"/><Relationship Id="rId4" Type="http://schemas.openxmlformats.org/officeDocument/2006/relationships/image" Target="../media/image2.png"/><Relationship Id="rId9" Type="http://schemas.openxmlformats.org/officeDocument/2006/relationships/image" Target="../media/image84.png"/><Relationship Id="rId14" Type="http://schemas.openxmlformats.org/officeDocument/2006/relationships/customXml" Target="../ink/ink4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customXml" Target="../ink/ink3.xm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customXml" Target="../ink/ink2.xml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customXml" Target="../ink/ink6.xml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customXml" Target="../ink/ink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22.png"/><Relationship Id="rId1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customXml" Target="../ink/ink10.xml"/><Relationship Id="rId17" Type="http://schemas.openxmlformats.org/officeDocument/2006/relationships/customXml" Target="../ink/ink12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5" Type="http://schemas.openxmlformats.org/officeDocument/2006/relationships/image" Target="../media/image23.png"/><Relationship Id="rId10" Type="http://schemas.openxmlformats.org/officeDocument/2006/relationships/customXml" Target="../ink/ink9.xml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14" Type="http://schemas.openxmlformats.org/officeDocument/2006/relationships/customXml" Target="../ink/ink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18" Type="http://schemas.openxmlformats.org/officeDocument/2006/relationships/customXml" Target="../ink/ink17.xml"/><Relationship Id="rId3" Type="http://schemas.openxmlformats.org/officeDocument/2006/relationships/image" Target="../media/image1.png"/><Relationship Id="rId21" Type="http://schemas.openxmlformats.org/officeDocument/2006/relationships/image" Target="../media/image35.png"/><Relationship Id="rId7" Type="http://schemas.openxmlformats.org/officeDocument/2006/relationships/image" Target="../media/image27.png"/><Relationship Id="rId12" Type="http://schemas.openxmlformats.org/officeDocument/2006/relationships/customXml" Target="../ink/ink14.xml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3.png"/><Relationship Id="rId15" Type="http://schemas.openxmlformats.org/officeDocument/2006/relationships/image" Target="../media/image32.png"/><Relationship Id="rId23" Type="http://schemas.openxmlformats.org/officeDocument/2006/relationships/image" Target="../media/image36.png"/><Relationship Id="rId10" Type="http://schemas.openxmlformats.org/officeDocument/2006/relationships/customXml" Target="../ink/ink13.xml"/><Relationship Id="rId19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29.png"/><Relationship Id="rId14" Type="http://schemas.openxmlformats.org/officeDocument/2006/relationships/customXml" Target="../ink/ink15.xml"/><Relationship Id="rId22" Type="http://schemas.openxmlformats.org/officeDocument/2006/relationships/customXml" Target="../ink/ink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0" y="723900"/>
            <a:ext cx="4089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78850"/>
              </a:lnSpc>
            </a:pPr>
            <a:r>
              <a:rPr lang="en-US" sz="2800" spc="100" dirty="0">
                <a:solidFill>
                  <a:schemeClr val="accent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GAME PROGRAMMING</a:t>
            </a:r>
            <a:endParaRPr lang="en-US" altLang="ko-KR" sz="2800" b="0" i="0" u="none" strike="noStrike" spc="-100" dirty="0"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3860800" y="8140700"/>
            <a:ext cx="5486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Gmarket Sans Light"/>
              </a:rPr>
              <a:t> 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2022901090 </a:t>
            </a:r>
            <a:r>
              <a:rPr lang="ko-KR" altLang="en-US" sz="3000" b="0" i="0" u="none" strike="noStrike" dirty="0">
                <a:solidFill>
                  <a:schemeClr val="accent5"/>
                </a:solidFill>
                <a:latin typeface="Gmarket Sans Light" panose="020B0600000101010101" charset="-127"/>
                <a:ea typeface="Gmarket Sans Light" panose="020B0600000101010101" charset="-127"/>
              </a:rPr>
              <a:t>최유진</a:t>
            </a:r>
            <a:endParaRPr lang="ko-KR" sz="3000" b="0" i="0" u="none" strike="noStrike" dirty="0">
              <a:solidFill>
                <a:schemeClr val="accent5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530443" y="723900"/>
            <a:ext cx="4838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850"/>
              </a:lnSpc>
            </a:pPr>
            <a:r>
              <a:rPr lang="en-US" sz="2800" b="0" i="0" u="none" strike="noStrike" spc="100" dirty="0">
                <a:solidFill>
                  <a:schemeClr val="accent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SIMPLE  PRESENTATION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96226" y="1257300"/>
            <a:ext cx="14693900" cy="641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9600" b="0" i="0" u="none" strike="noStrike" spc="-200" dirty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게임 프로그래밍</a:t>
            </a:r>
            <a:endParaRPr lang="en-US" altLang="ko-KR" sz="9600" b="0" i="0" u="none" strike="noStrike" spc="-200" dirty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9600" b="0" i="0" u="none" strike="noStrike" spc="-200" dirty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프레젠테이션</a:t>
            </a:r>
            <a:endParaRPr lang="en-US" altLang="ko-KR" sz="9600" b="0" i="0" u="none" strike="noStrike" spc="-200" dirty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7200" b="0" i="0" u="none" strike="noStrike" spc="-200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문자 퍼즐 맞추기</a:t>
            </a:r>
            <a:endParaRPr lang="ko-KR" sz="7200" b="0" i="0" u="none" strike="noStrike" spc="-200" dirty="0">
              <a:solidFill>
                <a:srgbClr val="FFFFFF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D0CE45-E773-CDF3-652C-E31A98129A40}"/>
              </a:ext>
            </a:extLst>
          </p:cNvPr>
          <p:cNvSpPr txBox="1"/>
          <p:nvPr/>
        </p:nvSpPr>
        <p:spPr>
          <a:xfrm>
            <a:off x="990600" y="2126040"/>
            <a:ext cx="1587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&gt;&gt;</a:t>
            </a:r>
            <a:endParaRPr lang="ko-KR" altLang="en-US" sz="9600" dirty="0">
              <a:solidFill>
                <a:schemeClr val="accent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455ED66-85B5-117A-C6CA-438FABD6C3CA}"/>
              </a:ext>
            </a:extLst>
          </p:cNvPr>
          <p:cNvGrpSpPr/>
          <p:nvPr/>
        </p:nvGrpSpPr>
        <p:grpSpPr>
          <a:xfrm>
            <a:off x="1098550" y="762907"/>
            <a:ext cx="1600200" cy="330200"/>
            <a:chOff x="1098550" y="571500"/>
            <a:chExt cx="1600200" cy="330200"/>
          </a:xfrm>
        </p:grpSpPr>
        <p:pic>
          <p:nvPicPr>
            <p:cNvPr id="14" name="Picture 12">
              <a:extLst>
                <a:ext uri="{FF2B5EF4-FFF2-40B4-BE49-F238E27FC236}">
                  <a16:creationId xmlns:a16="http://schemas.microsoft.com/office/drawing/2014/main" id="{77765FDF-ACBA-E27D-8404-4F480D8EF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550" y="571500"/>
              <a:ext cx="330200" cy="330200"/>
            </a:xfrm>
            <a:prstGeom prst="rect">
              <a:avLst/>
            </a:prstGeom>
          </p:spPr>
        </p:pic>
        <p:pic>
          <p:nvPicPr>
            <p:cNvPr id="15" name="Picture 13">
              <a:extLst>
                <a:ext uri="{FF2B5EF4-FFF2-40B4-BE49-F238E27FC236}">
                  <a16:creationId xmlns:a16="http://schemas.microsoft.com/office/drawing/2014/main" id="{472EA152-4009-9FC9-C006-CCBD7A9D8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3550" y="571500"/>
              <a:ext cx="330200" cy="330200"/>
            </a:xfrm>
            <a:prstGeom prst="rect">
              <a:avLst/>
            </a:prstGeom>
          </p:spPr>
        </p:pic>
        <p:pic>
          <p:nvPicPr>
            <p:cNvPr id="16" name="Picture 14">
              <a:extLst>
                <a:ext uri="{FF2B5EF4-FFF2-40B4-BE49-F238E27FC236}">
                  <a16:creationId xmlns:a16="http://schemas.microsoft.com/office/drawing/2014/main" id="{800339D7-68A2-793D-90A0-6FEB1CE20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8550" y="571500"/>
              <a:ext cx="330200" cy="330200"/>
            </a:xfrm>
            <a:prstGeom prst="rect">
              <a:avLst/>
            </a:prstGeom>
          </p:spPr>
        </p:pic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81F940E-45BA-B0CA-432C-5FB743C34BB8}"/>
              </a:ext>
            </a:extLst>
          </p:cNvPr>
          <p:cNvCxnSpPr>
            <a:cxnSpLocks/>
          </p:cNvCxnSpPr>
          <p:nvPr/>
        </p:nvCxnSpPr>
        <p:spPr>
          <a:xfrm>
            <a:off x="3937000" y="2324100"/>
            <a:ext cx="147732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63B56B8-F530-EBD0-16D4-2D495D611E19}"/>
              </a:ext>
            </a:extLst>
          </p:cNvPr>
          <p:cNvCxnSpPr>
            <a:cxnSpLocks/>
          </p:cNvCxnSpPr>
          <p:nvPr/>
        </p:nvCxnSpPr>
        <p:spPr>
          <a:xfrm>
            <a:off x="3962400" y="3771900"/>
            <a:ext cx="147732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C9E0C90-5B62-D2C0-8637-6F82ABAA1BC3}"/>
              </a:ext>
            </a:extLst>
          </p:cNvPr>
          <p:cNvCxnSpPr>
            <a:cxnSpLocks/>
          </p:cNvCxnSpPr>
          <p:nvPr/>
        </p:nvCxnSpPr>
        <p:spPr>
          <a:xfrm>
            <a:off x="3962400" y="5295900"/>
            <a:ext cx="147732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BC9C464-3D01-A506-0A24-6387CB62C637}"/>
              </a:ext>
            </a:extLst>
          </p:cNvPr>
          <p:cNvCxnSpPr>
            <a:cxnSpLocks/>
          </p:cNvCxnSpPr>
          <p:nvPr/>
        </p:nvCxnSpPr>
        <p:spPr>
          <a:xfrm>
            <a:off x="749300" y="1824341"/>
            <a:ext cx="17703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7F017F-D0B2-C3E2-B3AD-4917C935AE28}"/>
              </a:ext>
            </a:extLst>
          </p:cNvPr>
          <p:cNvSpPr txBox="1"/>
          <p:nvPr/>
        </p:nvSpPr>
        <p:spPr>
          <a:xfrm>
            <a:off x="16761741" y="905949"/>
            <a:ext cx="900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01</a:t>
            </a:r>
            <a:endParaRPr lang="ko-KR" altLang="en-US" sz="4800" dirty="0">
              <a:solidFill>
                <a:schemeClr val="accent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2A395B-52C5-0122-134B-F6C3EF150848}"/>
              </a:ext>
            </a:extLst>
          </p:cNvPr>
          <p:cNvSpPr txBox="1"/>
          <p:nvPr/>
        </p:nvSpPr>
        <p:spPr>
          <a:xfrm>
            <a:off x="1076200" y="1116274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기존 소스 분석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067563-3587-F497-067B-1916BCD292E5}"/>
              </a:ext>
            </a:extLst>
          </p:cNvPr>
          <p:cNvGrpSpPr/>
          <p:nvPr/>
        </p:nvGrpSpPr>
        <p:grpSpPr>
          <a:xfrm>
            <a:off x="1098550" y="762907"/>
            <a:ext cx="1600200" cy="330200"/>
            <a:chOff x="1098550" y="571500"/>
            <a:chExt cx="1600200" cy="330200"/>
          </a:xfrm>
        </p:grpSpPr>
        <p:pic>
          <p:nvPicPr>
            <p:cNvPr id="48" name="Picture 12">
              <a:extLst>
                <a:ext uri="{FF2B5EF4-FFF2-40B4-BE49-F238E27FC236}">
                  <a16:creationId xmlns:a16="http://schemas.microsoft.com/office/drawing/2014/main" id="{62640C74-5A88-C4F9-051D-8A87373B6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8550" y="571500"/>
              <a:ext cx="330200" cy="330200"/>
            </a:xfrm>
            <a:prstGeom prst="rect">
              <a:avLst/>
            </a:prstGeom>
          </p:spPr>
        </p:pic>
        <p:pic>
          <p:nvPicPr>
            <p:cNvPr id="49" name="Picture 13">
              <a:extLst>
                <a:ext uri="{FF2B5EF4-FFF2-40B4-BE49-F238E27FC236}">
                  <a16:creationId xmlns:a16="http://schemas.microsoft.com/office/drawing/2014/main" id="{9C065F3C-1F72-7022-BCDB-CC8E7E61F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550" y="571500"/>
              <a:ext cx="330200" cy="330200"/>
            </a:xfrm>
            <a:prstGeom prst="rect">
              <a:avLst/>
            </a:prstGeom>
          </p:spPr>
        </p:pic>
        <p:pic>
          <p:nvPicPr>
            <p:cNvPr id="50" name="Picture 14">
              <a:extLst>
                <a:ext uri="{FF2B5EF4-FFF2-40B4-BE49-F238E27FC236}">
                  <a16:creationId xmlns:a16="http://schemas.microsoft.com/office/drawing/2014/main" id="{9B09813E-EF08-C65D-98FA-1C53BB4C4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8550" y="571500"/>
              <a:ext cx="330200" cy="3302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BB493D-1646-F3D2-96A8-9AFCF50A1B74}"/>
              </a:ext>
            </a:extLst>
          </p:cNvPr>
          <p:cNvSpPr txBox="1"/>
          <p:nvPr/>
        </p:nvSpPr>
        <p:spPr>
          <a:xfrm>
            <a:off x="757320" y="2151833"/>
            <a:ext cx="81317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 err="1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game_control</a:t>
            </a:r>
            <a:r>
              <a:rPr lang="en-US" altLang="ko-KR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함수</a:t>
            </a:r>
            <a:endParaRPr lang="en-US" altLang="ko-KR" sz="6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8BC8E4D2-99BD-9BAF-B97A-21CF601D09A1}"/>
              </a:ext>
            </a:extLst>
          </p:cNvPr>
          <p:cNvSpPr txBox="1"/>
          <p:nvPr/>
        </p:nvSpPr>
        <p:spPr>
          <a:xfrm>
            <a:off x="9131300" y="2151833"/>
            <a:ext cx="9309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400" dirty="0">
                <a:solidFill>
                  <a:srgbClr val="FFFFFF"/>
                </a:solidFill>
                <a:latin typeface="Gmarket Sans Light"/>
                <a:ea typeface="Gmarket Sans Light"/>
              </a:rPr>
              <a:t>//</a:t>
            </a:r>
            <a:r>
              <a:rPr lang="ko-KR" altLang="en-US" sz="2400" dirty="0">
                <a:solidFill>
                  <a:srgbClr val="FFFFFF"/>
                </a:solidFill>
                <a:latin typeface="Gmarket Sans Light"/>
                <a:ea typeface="Gmarket Sans Light"/>
              </a:rPr>
              <a:t> 사용자가 두 숫자를 입력해 문자를 맞추는 게임 진행을 제어</a:t>
            </a:r>
            <a:endParaRPr lang="en-US" sz="2400" b="0" i="0" u="none" strike="noStrike" dirty="0">
              <a:solidFill>
                <a:srgbClr val="FFFFFF"/>
              </a:solidFill>
              <a:latin typeface="Gmarket Sans Ligh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80C180-6A2E-211A-BFF3-ACB42B8C7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128" y="3494987"/>
            <a:ext cx="9852687" cy="56757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35C180-ACDB-94EF-BF6C-A1834FF21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0400" y="3494987"/>
            <a:ext cx="7281512" cy="46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6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BC9C464-3D01-A506-0A24-6387CB62C637}"/>
              </a:ext>
            </a:extLst>
          </p:cNvPr>
          <p:cNvCxnSpPr>
            <a:cxnSpLocks/>
          </p:cNvCxnSpPr>
          <p:nvPr/>
        </p:nvCxnSpPr>
        <p:spPr>
          <a:xfrm>
            <a:off x="749300" y="1824341"/>
            <a:ext cx="17703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7F017F-D0B2-C3E2-B3AD-4917C935AE28}"/>
              </a:ext>
            </a:extLst>
          </p:cNvPr>
          <p:cNvSpPr txBox="1"/>
          <p:nvPr/>
        </p:nvSpPr>
        <p:spPr>
          <a:xfrm>
            <a:off x="16761741" y="905949"/>
            <a:ext cx="900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01</a:t>
            </a:r>
            <a:endParaRPr lang="ko-KR" altLang="en-US" sz="4800" dirty="0">
              <a:solidFill>
                <a:schemeClr val="accent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2A395B-52C5-0122-134B-F6C3EF150848}"/>
              </a:ext>
            </a:extLst>
          </p:cNvPr>
          <p:cNvSpPr txBox="1"/>
          <p:nvPr/>
        </p:nvSpPr>
        <p:spPr>
          <a:xfrm>
            <a:off x="1076200" y="1116274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기존 소스 분석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067563-3587-F497-067B-1916BCD292E5}"/>
              </a:ext>
            </a:extLst>
          </p:cNvPr>
          <p:cNvGrpSpPr/>
          <p:nvPr/>
        </p:nvGrpSpPr>
        <p:grpSpPr>
          <a:xfrm>
            <a:off x="1098550" y="762907"/>
            <a:ext cx="1600200" cy="330200"/>
            <a:chOff x="1098550" y="571500"/>
            <a:chExt cx="1600200" cy="330200"/>
          </a:xfrm>
        </p:grpSpPr>
        <p:pic>
          <p:nvPicPr>
            <p:cNvPr id="48" name="Picture 12">
              <a:extLst>
                <a:ext uri="{FF2B5EF4-FFF2-40B4-BE49-F238E27FC236}">
                  <a16:creationId xmlns:a16="http://schemas.microsoft.com/office/drawing/2014/main" id="{62640C74-5A88-C4F9-051D-8A87373B6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8550" y="571500"/>
              <a:ext cx="330200" cy="330200"/>
            </a:xfrm>
            <a:prstGeom prst="rect">
              <a:avLst/>
            </a:prstGeom>
          </p:spPr>
        </p:pic>
        <p:pic>
          <p:nvPicPr>
            <p:cNvPr id="49" name="Picture 13">
              <a:extLst>
                <a:ext uri="{FF2B5EF4-FFF2-40B4-BE49-F238E27FC236}">
                  <a16:creationId xmlns:a16="http://schemas.microsoft.com/office/drawing/2014/main" id="{9C065F3C-1F72-7022-BCDB-CC8E7E61F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550" y="571500"/>
              <a:ext cx="330200" cy="330200"/>
            </a:xfrm>
            <a:prstGeom prst="rect">
              <a:avLst/>
            </a:prstGeom>
          </p:spPr>
        </p:pic>
        <p:pic>
          <p:nvPicPr>
            <p:cNvPr id="50" name="Picture 14">
              <a:extLst>
                <a:ext uri="{FF2B5EF4-FFF2-40B4-BE49-F238E27FC236}">
                  <a16:creationId xmlns:a16="http://schemas.microsoft.com/office/drawing/2014/main" id="{9B09813E-EF08-C65D-98FA-1C53BB4C4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8550" y="571500"/>
              <a:ext cx="330200" cy="3302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BB493D-1646-F3D2-96A8-9AFCF50A1B74}"/>
              </a:ext>
            </a:extLst>
          </p:cNvPr>
          <p:cNvSpPr txBox="1"/>
          <p:nvPr/>
        </p:nvSpPr>
        <p:spPr>
          <a:xfrm>
            <a:off x="757320" y="2151833"/>
            <a:ext cx="81317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 err="1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clear_text</a:t>
            </a:r>
            <a:r>
              <a:rPr lang="en-US" altLang="ko-KR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함수</a:t>
            </a:r>
            <a:endParaRPr lang="en-US" altLang="ko-KR" sz="6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2E44CAB1-3FA0-B40E-BE24-AF882F5D2463}"/>
              </a:ext>
            </a:extLst>
          </p:cNvPr>
          <p:cNvSpPr txBox="1"/>
          <p:nvPr/>
        </p:nvSpPr>
        <p:spPr>
          <a:xfrm>
            <a:off x="7391399" y="2151833"/>
            <a:ext cx="10164679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dirty="0">
                <a:solidFill>
                  <a:srgbClr val="FFFFFF"/>
                </a:solidFill>
                <a:ea typeface="Gmarket Sans Light"/>
              </a:rPr>
              <a:t>//  </a:t>
            </a:r>
            <a:r>
              <a:rPr lang="ko-KR" altLang="en-US" sz="2400" dirty="0">
                <a:solidFill>
                  <a:srgbClr val="FFFFFF"/>
                </a:solidFill>
                <a:ea typeface="Gmarket Sans Light"/>
              </a:rPr>
              <a:t>게임 진행 중 출력된 메시지나 문자를 지움</a:t>
            </a:r>
            <a:endParaRPr lang="en-US" sz="2400" b="0" i="0" u="none" strike="noStrike" dirty="0">
              <a:solidFill>
                <a:srgbClr val="FFFFFF"/>
              </a:solidFill>
              <a:latin typeface="Gmarket Sans Ligh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D8CC20-1639-F58D-0B52-4CCF61470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864" y="3822479"/>
            <a:ext cx="6056115" cy="46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6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BC9C464-3D01-A506-0A24-6387CB62C637}"/>
              </a:ext>
            </a:extLst>
          </p:cNvPr>
          <p:cNvCxnSpPr>
            <a:cxnSpLocks/>
          </p:cNvCxnSpPr>
          <p:nvPr/>
        </p:nvCxnSpPr>
        <p:spPr>
          <a:xfrm>
            <a:off x="749300" y="1824341"/>
            <a:ext cx="17703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7F017F-D0B2-C3E2-B3AD-4917C935AE28}"/>
              </a:ext>
            </a:extLst>
          </p:cNvPr>
          <p:cNvSpPr txBox="1"/>
          <p:nvPr/>
        </p:nvSpPr>
        <p:spPr>
          <a:xfrm>
            <a:off x="16761741" y="905949"/>
            <a:ext cx="900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01</a:t>
            </a:r>
            <a:endParaRPr lang="ko-KR" altLang="en-US" sz="4800" dirty="0">
              <a:solidFill>
                <a:schemeClr val="accent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2A395B-52C5-0122-134B-F6C3EF150848}"/>
              </a:ext>
            </a:extLst>
          </p:cNvPr>
          <p:cNvSpPr txBox="1"/>
          <p:nvPr/>
        </p:nvSpPr>
        <p:spPr>
          <a:xfrm>
            <a:off x="1076200" y="1116274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기존 소스 분석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067563-3587-F497-067B-1916BCD292E5}"/>
              </a:ext>
            </a:extLst>
          </p:cNvPr>
          <p:cNvGrpSpPr/>
          <p:nvPr/>
        </p:nvGrpSpPr>
        <p:grpSpPr>
          <a:xfrm>
            <a:off x="1098550" y="762907"/>
            <a:ext cx="1600200" cy="330200"/>
            <a:chOff x="1098550" y="571500"/>
            <a:chExt cx="1600200" cy="330200"/>
          </a:xfrm>
        </p:grpSpPr>
        <p:pic>
          <p:nvPicPr>
            <p:cNvPr id="48" name="Picture 12">
              <a:extLst>
                <a:ext uri="{FF2B5EF4-FFF2-40B4-BE49-F238E27FC236}">
                  <a16:creationId xmlns:a16="http://schemas.microsoft.com/office/drawing/2014/main" id="{62640C74-5A88-C4F9-051D-8A87373B6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8550" y="571500"/>
              <a:ext cx="330200" cy="330200"/>
            </a:xfrm>
            <a:prstGeom prst="rect">
              <a:avLst/>
            </a:prstGeom>
          </p:spPr>
        </p:pic>
        <p:pic>
          <p:nvPicPr>
            <p:cNvPr id="49" name="Picture 13">
              <a:extLst>
                <a:ext uri="{FF2B5EF4-FFF2-40B4-BE49-F238E27FC236}">
                  <a16:creationId xmlns:a16="http://schemas.microsoft.com/office/drawing/2014/main" id="{9C065F3C-1F72-7022-BCDB-CC8E7E61F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550" y="571500"/>
              <a:ext cx="330200" cy="330200"/>
            </a:xfrm>
            <a:prstGeom prst="rect">
              <a:avLst/>
            </a:prstGeom>
          </p:spPr>
        </p:pic>
        <p:pic>
          <p:nvPicPr>
            <p:cNvPr id="50" name="Picture 14">
              <a:extLst>
                <a:ext uri="{FF2B5EF4-FFF2-40B4-BE49-F238E27FC236}">
                  <a16:creationId xmlns:a16="http://schemas.microsoft.com/office/drawing/2014/main" id="{9B09813E-EF08-C65D-98FA-1C53BB4C4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8550" y="571500"/>
              <a:ext cx="330200" cy="3302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BB493D-1646-F3D2-96A8-9AFCF50A1B74}"/>
              </a:ext>
            </a:extLst>
          </p:cNvPr>
          <p:cNvSpPr txBox="1"/>
          <p:nvPr/>
        </p:nvSpPr>
        <p:spPr>
          <a:xfrm>
            <a:off x="757320" y="2151833"/>
            <a:ext cx="94534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 err="1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number_display</a:t>
            </a:r>
            <a:r>
              <a:rPr lang="en-US" altLang="ko-KR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함수</a:t>
            </a:r>
            <a:endParaRPr lang="en-US" altLang="ko-KR" sz="6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2E44CAB1-3FA0-B40E-BE24-AF882F5D2463}"/>
              </a:ext>
            </a:extLst>
          </p:cNvPr>
          <p:cNvSpPr txBox="1"/>
          <p:nvPr/>
        </p:nvSpPr>
        <p:spPr>
          <a:xfrm>
            <a:off x="10194851" y="2151833"/>
            <a:ext cx="7864549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dirty="0">
                <a:solidFill>
                  <a:srgbClr val="FFFFFF"/>
                </a:solidFill>
                <a:ea typeface="Gmarket Sans Light"/>
              </a:rPr>
              <a:t>//  </a:t>
            </a:r>
            <a:r>
              <a:rPr lang="ko-KR" altLang="en-US" sz="2400" dirty="0">
                <a:solidFill>
                  <a:srgbClr val="FFFFFF"/>
                </a:solidFill>
                <a:ea typeface="Gmarket Sans Light"/>
              </a:rPr>
              <a:t>그리드의 각 셀에 숫자를 표시</a:t>
            </a:r>
            <a:endParaRPr lang="en-US" sz="2400" b="0" i="0" u="none" strike="noStrike" dirty="0">
              <a:solidFill>
                <a:srgbClr val="FFFFFF"/>
              </a:solidFill>
              <a:latin typeface="Gmarket Sans Ligh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D8CC20-1639-F58D-0B52-4CCF61470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864" y="3822479"/>
            <a:ext cx="6056115" cy="46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BC9C464-3D01-A506-0A24-6387CB62C637}"/>
              </a:ext>
            </a:extLst>
          </p:cNvPr>
          <p:cNvCxnSpPr>
            <a:cxnSpLocks/>
          </p:cNvCxnSpPr>
          <p:nvPr/>
        </p:nvCxnSpPr>
        <p:spPr>
          <a:xfrm>
            <a:off x="749300" y="1824341"/>
            <a:ext cx="17703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7F017F-D0B2-C3E2-B3AD-4917C935AE28}"/>
              </a:ext>
            </a:extLst>
          </p:cNvPr>
          <p:cNvSpPr txBox="1"/>
          <p:nvPr/>
        </p:nvSpPr>
        <p:spPr>
          <a:xfrm>
            <a:off x="16761741" y="905949"/>
            <a:ext cx="900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01</a:t>
            </a:r>
            <a:endParaRPr lang="ko-KR" altLang="en-US" sz="4800" dirty="0">
              <a:solidFill>
                <a:schemeClr val="accent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2A395B-52C5-0122-134B-F6C3EF150848}"/>
              </a:ext>
            </a:extLst>
          </p:cNvPr>
          <p:cNvSpPr txBox="1"/>
          <p:nvPr/>
        </p:nvSpPr>
        <p:spPr>
          <a:xfrm>
            <a:off x="1076200" y="1116274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기존 소스 분석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067563-3587-F497-067B-1916BCD292E5}"/>
              </a:ext>
            </a:extLst>
          </p:cNvPr>
          <p:cNvGrpSpPr/>
          <p:nvPr/>
        </p:nvGrpSpPr>
        <p:grpSpPr>
          <a:xfrm>
            <a:off x="1098550" y="762907"/>
            <a:ext cx="1600200" cy="330200"/>
            <a:chOff x="1098550" y="571500"/>
            <a:chExt cx="1600200" cy="330200"/>
          </a:xfrm>
        </p:grpSpPr>
        <p:pic>
          <p:nvPicPr>
            <p:cNvPr id="48" name="Picture 12">
              <a:extLst>
                <a:ext uri="{FF2B5EF4-FFF2-40B4-BE49-F238E27FC236}">
                  <a16:creationId xmlns:a16="http://schemas.microsoft.com/office/drawing/2014/main" id="{62640C74-5A88-C4F9-051D-8A87373B6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8550" y="571500"/>
              <a:ext cx="330200" cy="330200"/>
            </a:xfrm>
            <a:prstGeom prst="rect">
              <a:avLst/>
            </a:prstGeom>
          </p:spPr>
        </p:pic>
        <p:pic>
          <p:nvPicPr>
            <p:cNvPr id="49" name="Picture 13">
              <a:extLst>
                <a:ext uri="{FF2B5EF4-FFF2-40B4-BE49-F238E27FC236}">
                  <a16:creationId xmlns:a16="http://schemas.microsoft.com/office/drawing/2014/main" id="{9C065F3C-1F72-7022-BCDB-CC8E7E61F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550" y="571500"/>
              <a:ext cx="330200" cy="330200"/>
            </a:xfrm>
            <a:prstGeom prst="rect">
              <a:avLst/>
            </a:prstGeom>
          </p:spPr>
        </p:pic>
        <p:pic>
          <p:nvPicPr>
            <p:cNvPr id="50" name="Picture 14">
              <a:extLst>
                <a:ext uri="{FF2B5EF4-FFF2-40B4-BE49-F238E27FC236}">
                  <a16:creationId xmlns:a16="http://schemas.microsoft.com/office/drawing/2014/main" id="{9B09813E-EF08-C65D-98FA-1C53BB4C4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8550" y="571500"/>
              <a:ext cx="330200" cy="3302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BB493D-1646-F3D2-96A8-9AFCF50A1B74}"/>
              </a:ext>
            </a:extLst>
          </p:cNvPr>
          <p:cNvSpPr txBox="1"/>
          <p:nvPr/>
        </p:nvSpPr>
        <p:spPr>
          <a:xfrm>
            <a:off x="757320" y="2151833"/>
            <a:ext cx="94534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 err="1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make_question</a:t>
            </a:r>
            <a:r>
              <a:rPr lang="en-US" altLang="ko-KR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함수</a:t>
            </a:r>
            <a:endParaRPr lang="en-US" altLang="ko-KR" sz="6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2E44CAB1-3FA0-B40E-BE24-AF882F5D2463}"/>
              </a:ext>
            </a:extLst>
          </p:cNvPr>
          <p:cNvSpPr txBox="1"/>
          <p:nvPr/>
        </p:nvSpPr>
        <p:spPr>
          <a:xfrm>
            <a:off x="10194851" y="2151833"/>
            <a:ext cx="7864549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FFFFFF"/>
                </a:solidFill>
                <a:latin typeface="Gmarket Sans Light"/>
                <a:ea typeface="Gmarket Sans Light"/>
              </a:rPr>
              <a:t>//</a:t>
            </a:r>
            <a:r>
              <a:rPr lang="ko-KR" altLang="en-US" sz="2400" b="0" i="0" u="none" strike="noStrike" dirty="0">
                <a:solidFill>
                  <a:srgbClr val="FFFFFF"/>
                </a:solidFill>
                <a:latin typeface="Gmarket Sans Light"/>
                <a:ea typeface="Gmarket Sans Light"/>
              </a:rPr>
              <a:t> 그리드에 무작위로 문자를 배치</a:t>
            </a:r>
            <a:endParaRPr lang="en-US" sz="2400" b="0" i="0" u="none" strike="noStrike" dirty="0">
              <a:solidFill>
                <a:srgbClr val="FFFFFF"/>
              </a:solidFill>
              <a:latin typeface="Gmarket Sans Ligh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F3A192-4B3B-3F4A-80E6-DD5EC19F2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19" y="3167495"/>
            <a:ext cx="6250655" cy="63565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F9AB21-6B29-D18A-D314-5209E347F2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3278" y="3167495"/>
            <a:ext cx="7968308" cy="63565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BA8D1495-0037-316C-05B9-0C1ACAACE143}"/>
                  </a:ext>
                </a:extLst>
              </p14:cNvPr>
              <p14:cNvContentPartPr/>
              <p14:nvPr/>
            </p14:nvContentPartPr>
            <p14:xfrm>
              <a:off x="1784213" y="6228840"/>
              <a:ext cx="2389680" cy="698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BA8D1495-0037-316C-05B9-0C1ACAACE1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30573" y="6121200"/>
                <a:ext cx="24973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568E8214-0F06-CF0E-012A-BDACECBCBA70}"/>
                  </a:ext>
                </a:extLst>
              </p14:cNvPr>
              <p14:cNvContentPartPr/>
              <p14:nvPr/>
            </p14:nvContentPartPr>
            <p14:xfrm>
              <a:off x="1727333" y="7960440"/>
              <a:ext cx="2473560" cy="313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568E8214-0F06-CF0E-012A-BDACECBCBA7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73693" y="7852800"/>
                <a:ext cx="25812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F55EB5BC-E861-C803-6B89-B160444359BD}"/>
                  </a:ext>
                </a:extLst>
              </p14:cNvPr>
              <p14:cNvContentPartPr/>
              <p14:nvPr/>
            </p14:nvContentPartPr>
            <p14:xfrm>
              <a:off x="8506787" y="3356400"/>
              <a:ext cx="2209320" cy="367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F55EB5BC-E861-C803-6B89-B160444359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52787" y="3248400"/>
                <a:ext cx="23169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1849E1E2-10A7-41D6-D9C2-A73F21117439}"/>
                  </a:ext>
                </a:extLst>
              </p14:cNvPr>
              <p14:cNvContentPartPr/>
              <p14:nvPr/>
            </p14:nvContentPartPr>
            <p14:xfrm>
              <a:off x="8457467" y="7274280"/>
              <a:ext cx="2302200" cy="417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1849E1E2-10A7-41D6-D9C2-A73F2111743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03467" y="7166280"/>
                <a:ext cx="2409840" cy="25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198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BC9C464-3D01-A506-0A24-6387CB62C637}"/>
              </a:ext>
            </a:extLst>
          </p:cNvPr>
          <p:cNvCxnSpPr>
            <a:cxnSpLocks/>
          </p:cNvCxnSpPr>
          <p:nvPr/>
        </p:nvCxnSpPr>
        <p:spPr>
          <a:xfrm>
            <a:off x="749300" y="1824341"/>
            <a:ext cx="17703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7F017F-D0B2-C3E2-B3AD-4917C935AE28}"/>
              </a:ext>
            </a:extLst>
          </p:cNvPr>
          <p:cNvSpPr txBox="1"/>
          <p:nvPr/>
        </p:nvSpPr>
        <p:spPr>
          <a:xfrm>
            <a:off x="16761741" y="905949"/>
            <a:ext cx="900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01</a:t>
            </a:r>
            <a:endParaRPr lang="ko-KR" altLang="en-US" sz="4800" dirty="0">
              <a:solidFill>
                <a:schemeClr val="accent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2A395B-52C5-0122-134B-F6C3EF150848}"/>
              </a:ext>
            </a:extLst>
          </p:cNvPr>
          <p:cNvSpPr txBox="1"/>
          <p:nvPr/>
        </p:nvSpPr>
        <p:spPr>
          <a:xfrm>
            <a:off x="1076200" y="1116274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기존 소스 분석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067563-3587-F497-067B-1916BCD292E5}"/>
              </a:ext>
            </a:extLst>
          </p:cNvPr>
          <p:cNvGrpSpPr/>
          <p:nvPr/>
        </p:nvGrpSpPr>
        <p:grpSpPr>
          <a:xfrm>
            <a:off x="1098550" y="762907"/>
            <a:ext cx="1600200" cy="330200"/>
            <a:chOff x="1098550" y="571500"/>
            <a:chExt cx="1600200" cy="330200"/>
          </a:xfrm>
        </p:grpSpPr>
        <p:pic>
          <p:nvPicPr>
            <p:cNvPr id="48" name="Picture 12">
              <a:extLst>
                <a:ext uri="{FF2B5EF4-FFF2-40B4-BE49-F238E27FC236}">
                  <a16:creationId xmlns:a16="http://schemas.microsoft.com/office/drawing/2014/main" id="{62640C74-5A88-C4F9-051D-8A87373B6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8550" y="571500"/>
              <a:ext cx="330200" cy="330200"/>
            </a:xfrm>
            <a:prstGeom prst="rect">
              <a:avLst/>
            </a:prstGeom>
          </p:spPr>
        </p:pic>
        <p:pic>
          <p:nvPicPr>
            <p:cNvPr id="49" name="Picture 13">
              <a:extLst>
                <a:ext uri="{FF2B5EF4-FFF2-40B4-BE49-F238E27FC236}">
                  <a16:creationId xmlns:a16="http://schemas.microsoft.com/office/drawing/2014/main" id="{9C065F3C-1F72-7022-BCDB-CC8E7E61F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550" y="571500"/>
              <a:ext cx="330200" cy="330200"/>
            </a:xfrm>
            <a:prstGeom prst="rect">
              <a:avLst/>
            </a:prstGeom>
          </p:spPr>
        </p:pic>
        <p:pic>
          <p:nvPicPr>
            <p:cNvPr id="50" name="Picture 14">
              <a:extLst>
                <a:ext uri="{FF2B5EF4-FFF2-40B4-BE49-F238E27FC236}">
                  <a16:creationId xmlns:a16="http://schemas.microsoft.com/office/drawing/2014/main" id="{9B09813E-EF08-C65D-98FA-1C53BB4C4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8550" y="571500"/>
              <a:ext cx="330200" cy="3302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BB493D-1646-F3D2-96A8-9AFCF50A1B74}"/>
              </a:ext>
            </a:extLst>
          </p:cNvPr>
          <p:cNvSpPr txBox="1"/>
          <p:nvPr/>
        </p:nvSpPr>
        <p:spPr>
          <a:xfrm>
            <a:off x="722836" y="1932691"/>
            <a:ext cx="84211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draw_check02 </a:t>
            </a:r>
            <a:r>
              <a:rPr lang="ko-KR" altLang="en-US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함수</a:t>
            </a:r>
            <a:endParaRPr lang="en-US" altLang="ko-KR" sz="6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2E44CAB1-3FA0-B40E-BE24-AF882F5D2463}"/>
              </a:ext>
            </a:extLst>
          </p:cNvPr>
          <p:cNvSpPr txBox="1"/>
          <p:nvPr/>
        </p:nvSpPr>
        <p:spPr>
          <a:xfrm>
            <a:off x="773569" y="2612203"/>
            <a:ext cx="7864549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FFFFFF"/>
                </a:solidFill>
                <a:latin typeface="Gmarket Sans Light"/>
                <a:ea typeface="Gmarket Sans Light"/>
              </a:rPr>
              <a:t>//</a:t>
            </a:r>
            <a:r>
              <a:rPr lang="ko-KR" altLang="en-US" sz="2400" b="0" i="0" u="none" strike="noStrike" dirty="0">
                <a:solidFill>
                  <a:srgbClr val="FFFFFF"/>
                </a:solidFill>
                <a:latin typeface="Gmarket Sans Light"/>
                <a:ea typeface="Gmarket Sans Light"/>
              </a:rPr>
              <a:t> 그리드를 그림</a:t>
            </a:r>
            <a:endParaRPr lang="en-US" sz="2400" b="0" i="0" u="none" strike="noStrike" dirty="0">
              <a:solidFill>
                <a:srgbClr val="FFFFFF"/>
              </a:solidFill>
              <a:latin typeface="Gmarket Sans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405CC4-7EEA-0550-74E2-D5F616AB7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60" y="3314700"/>
            <a:ext cx="3959579" cy="66643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EF1F16-2DE6-FB0C-A554-AACC5AB608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8539" y="3333235"/>
            <a:ext cx="4148159" cy="66633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99A506-BACF-1D9C-C13C-6158557F7A79}"/>
              </a:ext>
            </a:extLst>
          </p:cNvPr>
          <p:cNvSpPr txBox="1"/>
          <p:nvPr/>
        </p:nvSpPr>
        <p:spPr>
          <a:xfrm>
            <a:off x="9426211" y="1911737"/>
            <a:ext cx="84211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 err="1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Gotoxy</a:t>
            </a:r>
            <a:r>
              <a:rPr lang="en-US" altLang="ko-KR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함수</a:t>
            </a:r>
            <a:endParaRPr lang="en-US" altLang="ko-KR" sz="6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7E63AD14-9B73-E724-D98A-119717480584}"/>
              </a:ext>
            </a:extLst>
          </p:cNvPr>
          <p:cNvSpPr txBox="1"/>
          <p:nvPr/>
        </p:nvSpPr>
        <p:spPr>
          <a:xfrm>
            <a:off x="9426211" y="2565298"/>
            <a:ext cx="7864549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FFFFFF"/>
                </a:solidFill>
                <a:latin typeface="Gmarket Sans Light"/>
                <a:ea typeface="Gmarket Sans Light"/>
              </a:rPr>
              <a:t>//</a:t>
            </a:r>
            <a:r>
              <a:rPr lang="ko-KR" altLang="en-US" sz="2400" b="0" i="0" u="none" strike="noStrike" dirty="0">
                <a:solidFill>
                  <a:srgbClr val="FFFFFF"/>
                </a:solidFill>
                <a:latin typeface="Gmarket Sans Light"/>
                <a:ea typeface="Gmarket Sans Light"/>
              </a:rPr>
              <a:t> </a:t>
            </a:r>
            <a:r>
              <a:rPr lang="ko-KR" altLang="en-US" sz="2400" dirty="0">
                <a:solidFill>
                  <a:srgbClr val="FFFFFF"/>
                </a:solidFill>
                <a:latin typeface="Gmarket Sans Light"/>
                <a:ea typeface="Gmarket Sans Light"/>
              </a:rPr>
              <a:t>콘솔 창에서 커서를 지정된 좌표로 이동시키는 함수</a:t>
            </a:r>
            <a:endParaRPr lang="en-US" sz="2400" b="0" i="0" u="none" strike="noStrike" dirty="0">
              <a:solidFill>
                <a:srgbClr val="FFFFFF"/>
              </a:solidFill>
              <a:latin typeface="Gmarket Sans Ligh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53C9384-C622-8CB6-0251-1F781FDACC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9457" y="5524500"/>
            <a:ext cx="8874672" cy="160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3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0" y="723900"/>
            <a:ext cx="4089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78850"/>
              </a:lnSpc>
            </a:pPr>
            <a:r>
              <a:rPr lang="en-US" sz="2800" spc="100" dirty="0">
                <a:solidFill>
                  <a:srgbClr val="2D2D2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GAME PROGRAMMING</a:t>
            </a:r>
            <a:endParaRPr lang="en-US" altLang="ko-KR" sz="2800" b="0" i="0" u="none" strike="noStrike" spc="-100" dirty="0">
              <a:solidFill>
                <a:srgbClr val="2D2D2D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9530443" y="723900"/>
            <a:ext cx="4838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850"/>
              </a:lnSpc>
            </a:pPr>
            <a:r>
              <a:rPr lang="en-US" sz="2800" b="0" i="0" u="none" strike="noStrike" spc="100" dirty="0">
                <a:solidFill>
                  <a:srgbClr val="2D2D2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SIMPLE  PRESENTATION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455ED66-85B5-117A-C6CA-438FABD6C3CA}"/>
              </a:ext>
            </a:extLst>
          </p:cNvPr>
          <p:cNvGrpSpPr/>
          <p:nvPr/>
        </p:nvGrpSpPr>
        <p:grpSpPr>
          <a:xfrm>
            <a:off x="1098550" y="762907"/>
            <a:ext cx="1600200" cy="330200"/>
            <a:chOff x="1098550" y="571500"/>
            <a:chExt cx="1600200" cy="330200"/>
          </a:xfrm>
        </p:grpSpPr>
        <p:pic>
          <p:nvPicPr>
            <p:cNvPr id="14" name="Picture 12">
              <a:extLst>
                <a:ext uri="{FF2B5EF4-FFF2-40B4-BE49-F238E27FC236}">
                  <a16:creationId xmlns:a16="http://schemas.microsoft.com/office/drawing/2014/main" id="{77765FDF-ACBA-E27D-8404-4F480D8EF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550" y="571500"/>
              <a:ext cx="330200" cy="330200"/>
            </a:xfrm>
            <a:prstGeom prst="rect">
              <a:avLst/>
            </a:prstGeom>
          </p:spPr>
        </p:pic>
        <p:pic>
          <p:nvPicPr>
            <p:cNvPr id="15" name="Picture 13">
              <a:extLst>
                <a:ext uri="{FF2B5EF4-FFF2-40B4-BE49-F238E27FC236}">
                  <a16:creationId xmlns:a16="http://schemas.microsoft.com/office/drawing/2014/main" id="{472EA152-4009-9FC9-C006-CCBD7A9D8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3550" y="571500"/>
              <a:ext cx="330200" cy="330200"/>
            </a:xfrm>
            <a:prstGeom prst="rect">
              <a:avLst/>
            </a:prstGeom>
          </p:spPr>
        </p:pic>
        <p:pic>
          <p:nvPicPr>
            <p:cNvPr id="16" name="Picture 14">
              <a:extLst>
                <a:ext uri="{FF2B5EF4-FFF2-40B4-BE49-F238E27FC236}">
                  <a16:creationId xmlns:a16="http://schemas.microsoft.com/office/drawing/2014/main" id="{800339D7-68A2-793D-90A0-6FEB1CE20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8550" y="571500"/>
              <a:ext cx="330200" cy="330200"/>
            </a:xfrm>
            <a:prstGeom prst="rect">
              <a:avLst/>
            </a:prstGeom>
          </p:spPr>
        </p:pic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8D57980-228F-B20E-5084-BB8D0E55690B}"/>
              </a:ext>
            </a:extLst>
          </p:cNvPr>
          <p:cNvCxnSpPr>
            <a:cxnSpLocks/>
          </p:cNvCxnSpPr>
          <p:nvPr/>
        </p:nvCxnSpPr>
        <p:spPr>
          <a:xfrm>
            <a:off x="-152400" y="7306279"/>
            <a:ext cx="107442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5D94B2-0186-22AE-CB62-D081F4DF7CB7}"/>
              </a:ext>
            </a:extLst>
          </p:cNvPr>
          <p:cNvSpPr txBox="1"/>
          <p:nvPr/>
        </p:nvSpPr>
        <p:spPr>
          <a:xfrm>
            <a:off x="11658600" y="7306279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2D2D2D"/>
                </a:solidFill>
                <a:latin typeface="Gmarket Sans Light" panose="020B0600000101010101" charset="-127"/>
                <a:ea typeface="Gmarket Sans Light" panose="020B0600000101010101" charset="-127"/>
              </a:rPr>
              <a:t>그리드 출력 오류</a:t>
            </a:r>
            <a:endParaRPr lang="en-US" altLang="ko-KR" sz="3600" dirty="0">
              <a:solidFill>
                <a:srgbClr val="2D2D2D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r>
              <a:rPr lang="ko-KR" altLang="en-US" sz="3600" dirty="0">
                <a:solidFill>
                  <a:srgbClr val="2D2D2D"/>
                </a:solidFill>
                <a:latin typeface="Gmarket Sans Light" panose="020B0600000101010101" charset="-127"/>
                <a:ea typeface="Gmarket Sans Light" panose="020B0600000101010101" charset="-127"/>
              </a:rPr>
              <a:t>숫자와 문자 구분의 어려움</a:t>
            </a:r>
            <a:endParaRPr lang="en-US" altLang="ko-KR" sz="3600" dirty="0">
              <a:solidFill>
                <a:srgbClr val="2D2D2D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EDEE981C-34F8-D357-2D47-445CF604403B}"/>
              </a:ext>
            </a:extLst>
          </p:cNvPr>
          <p:cNvSpPr txBox="1"/>
          <p:nvPr/>
        </p:nvSpPr>
        <p:spPr>
          <a:xfrm>
            <a:off x="2971800" y="3530601"/>
            <a:ext cx="8007350" cy="33654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ko-KR" sz="10600" spc="-200" dirty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02</a:t>
            </a:r>
          </a:p>
          <a:p>
            <a:pPr lvl="0" algn="l">
              <a:lnSpc>
                <a:spcPct val="99600"/>
              </a:lnSpc>
            </a:pPr>
            <a:r>
              <a:rPr lang="ko-KR" altLang="en-US" sz="9600" spc="-200" dirty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개선 사항</a:t>
            </a:r>
            <a:endParaRPr lang="en-US" altLang="ko-KR" sz="9600" b="0" i="0" u="none" strike="noStrike" spc="-200" dirty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CB629F-DB36-B06A-6DA3-3E719945BD64}"/>
              </a:ext>
            </a:extLst>
          </p:cNvPr>
          <p:cNvSpPr txBox="1"/>
          <p:nvPr/>
        </p:nvSpPr>
        <p:spPr>
          <a:xfrm>
            <a:off x="1077097" y="3878185"/>
            <a:ext cx="1587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2D2D2D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&gt;&gt;</a:t>
            </a:r>
            <a:endParaRPr lang="ko-KR" altLang="en-US" sz="9600" dirty="0">
              <a:solidFill>
                <a:srgbClr val="2D2D2D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73218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BC9C464-3D01-A506-0A24-6387CB62C637}"/>
              </a:ext>
            </a:extLst>
          </p:cNvPr>
          <p:cNvCxnSpPr>
            <a:cxnSpLocks/>
          </p:cNvCxnSpPr>
          <p:nvPr/>
        </p:nvCxnSpPr>
        <p:spPr>
          <a:xfrm>
            <a:off x="749300" y="1824341"/>
            <a:ext cx="17703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7F017F-D0B2-C3E2-B3AD-4917C935AE28}"/>
              </a:ext>
            </a:extLst>
          </p:cNvPr>
          <p:cNvSpPr txBox="1"/>
          <p:nvPr/>
        </p:nvSpPr>
        <p:spPr>
          <a:xfrm>
            <a:off x="16761741" y="905949"/>
            <a:ext cx="1084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02</a:t>
            </a:r>
            <a:endParaRPr lang="ko-KR" altLang="en-US" sz="4800" dirty="0">
              <a:solidFill>
                <a:schemeClr val="accent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2A395B-52C5-0122-134B-F6C3EF150848}"/>
              </a:ext>
            </a:extLst>
          </p:cNvPr>
          <p:cNvSpPr txBox="1"/>
          <p:nvPr/>
        </p:nvSpPr>
        <p:spPr>
          <a:xfrm>
            <a:off x="1076200" y="1116274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그리드 출력 오류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067563-3587-F497-067B-1916BCD292E5}"/>
              </a:ext>
            </a:extLst>
          </p:cNvPr>
          <p:cNvGrpSpPr/>
          <p:nvPr/>
        </p:nvGrpSpPr>
        <p:grpSpPr>
          <a:xfrm>
            <a:off x="1098550" y="762907"/>
            <a:ext cx="1600200" cy="330200"/>
            <a:chOff x="1098550" y="571500"/>
            <a:chExt cx="1600200" cy="330200"/>
          </a:xfrm>
        </p:grpSpPr>
        <p:pic>
          <p:nvPicPr>
            <p:cNvPr id="48" name="Picture 12">
              <a:extLst>
                <a:ext uri="{FF2B5EF4-FFF2-40B4-BE49-F238E27FC236}">
                  <a16:creationId xmlns:a16="http://schemas.microsoft.com/office/drawing/2014/main" id="{62640C74-5A88-C4F9-051D-8A87373B6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8550" y="571500"/>
              <a:ext cx="330200" cy="330200"/>
            </a:xfrm>
            <a:prstGeom prst="rect">
              <a:avLst/>
            </a:prstGeom>
          </p:spPr>
        </p:pic>
        <p:pic>
          <p:nvPicPr>
            <p:cNvPr id="49" name="Picture 13">
              <a:extLst>
                <a:ext uri="{FF2B5EF4-FFF2-40B4-BE49-F238E27FC236}">
                  <a16:creationId xmlns:a16="http://schemas.microsoft.com/office/drawing/2014/main" id="{9C065F3C-1F72-7022-BCDB-CC8E7E61F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550" y="571500"/>
              <a:ext cx="330200" cy="330200"/>
            </a:xfrm>
            <a:prstGeom prst="rect">
              <a:avLst/>
            </a:prstGeom>
          </p:spPr>
        </p:pic>
        <p:pic>
          <p:nvPicPr>
            <p:cNvPr id="50" name="Picture 14">
              <a:extLst>
                <a:ext uri="{FF2B5EF4-FFF2-40B4-BE49-F238E27FC236}">
                  <a16:creationId xmlns:a16="http://schemas.microsoft.com/office/drawing/2014/main" id="{9B09813E-EF08-C65D-98FA-1C53BB4C4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8550" y="571500"/>
              <a:ext cx="330200" cy="3302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22E324-41A9-0A87-133A-230958A2E082}"/>
              </a:ext>
            </a:extLst>
          </p:cNvPr>
          <p:cNvSpPr txBox="1"/>
          <p:nvPr/>
        </p:nvSpPr>
        <p:spPr>
          <a:xfrm>
            <a:off x="757320" y="2151833"/>
            <a:ext cx="94534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개선 사항</a:t>
            </a:r>
            <a:endParaRPr lang="en-US" altLang="ko-KR" sz="6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0C05672F-63ED-AF50-2D2B-0BB93DA7A990}"/>
              </a:ext>
            </a:extLst>
          </p:cNvPr>
          <p:cNvSpPr txBox="1"/>
          <p:nvPr/>
        </p:nvSpPr>
        <p:spPr>
          <a:xfrm>
            <a:off x="7391399" y="2151833"/>
            <a:ext cx="10164679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400" dirty="0">
                <a:solidFill>
                  <a:srgbClr val="FFFFFF"/>
                </a:solidFill>
                <a:latin typeface="Gmarket Sans Light"/>
                <a:ea typeface="Gmarket Sans Light"/>
              </a:rPr>
              <a:t>그리드를 그리는 코드 수정</a:t>
            </a:r>
            <a:endParaRPr lang="en-US" sz="2400" b="0" i="0" u="none" strike="noStrike" dirty="0">
              <a:solidFill>
                <a:srgbClr val="FFFFFF"/>
              </a:solidFill>
              <a:latin typeface="Gmarket Sans 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46285D-EF05-4270-5EF4-AB0AF6FFF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994" b="40125"/>
          <a:stretch/>
        </p:blipFill>
        <p:spPr>
          <a:xfrm>
            <a:off x="757321" y="3164407"/>
            <a:ext cx="4500480" cy="38078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D49F43-94A0-EE47-B039-515E9D2D795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4334"/>
          <a:stretch/>
        </p:blipFill>
        <p:spPr>
          <a:xfrm>
            <a:off x="6324600" y="3192927"/>
            <a:ext cx="4800599" cy="64748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CF6F926-8DE4-B0C9-2BFF-D0509D0D04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83138" y="3190102"/>
            <a:ext cx="4500480" cy="3512001"/>
          </a:xfrm>
          <a:prstGeom prst="rect">
            <a:avLst/>
          </a:prstGeom>
        </p:spPr>
      </p:pic>
      <p:sp>
        <p:nvSpPr>
          <p:cNvPr id="18" name="TextBox 11">
            <a:extLst>
              <a:ext uri="{FF2B5EF4-FFF2-40B4-BE49-F238E27FC236}">
                <a16:creationId xmlns:a16="http://schemas.microsoft.com/office/drawing/2014/main" id="{654EC44C-2889-8EE9-6F87-B5F6F6566DFB}"/>
              </a:ext>
            </a:extLst>
          </p:cNvPr>
          <p:cNvSpPr txBox="1"/>
          <p:nvPr/>
        </p:nvSpPr>
        <p:spPr>
          <a:xfrm>
            <a:off x="757320" y="6972300"/>
            <a:ext cx="4800599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dirty="0">
                <a:solidFill>
                  <a:srgbClr val="FFFFFF"/>
                </a:solidFill>
                <a:latin typeface="Gmarket Sans Light"/>
                <a:ea typeface="Gmarket Sans Light"/>
              </a:rPr>
              <a:t>// </a:t>
            </a:r>
            <a:r>
              <a:rPr lang="ko-KR" altLang="en-US" sz="2400" dirty="0">
                <a:solidFill>
                  <a:srgbClr val="FFFFFF"/>
                </a:solidFill>
                <a:latin typeface="Gmarket Sans Light"/>
                <a:ea typeface="Gmarket Sans Light"/>
              </a:rPr>
              <a:t>상단</a:t>
            </a:r>
            <a:endParaRPr lang="en-US" sz="2400" b="0" i="0" u="none" strike="noStrike" dirty="0">
              <a:solidFill>
                <a:srgbClr val="FFFFFF"/>
              </a:solidFill>
              <a:latin typeface="Gmarket Sans Light"/>
            </a:endParaRP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D3DAC436-A277-BA03-83D0-73D3FDC2F736}"/>
              </a:ext>
            </a:extLst>
          </p:cNvPr>
          <p:cNvSpPr txBox="1"/>
          <p:nvPr/>
        </p:nvSpPr>
        <p:spPr>
          <a:xfrm>
            <a:off x="6400801" y="9486900"/>
            <a:ext cx="4800599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dirty="0">
                <a:solidFill>
                  <a:srgbClr val="FFFFFF"/>
                </a:solidFill>
                <a:latin typeface="Gmarket Sans Light"/>
                <a:ea typeface="Gmarket Sans Light"/>
              </a:rPr>
              <a:t>// </a:t>
            </a:r>
            <a:r>
              <a:rPr lang="ko-KR" altLang="en-US" sz="2400" dirty="0">
                <a:solidFill>
                  <a:srgbClr val="FFFFFF"/>
                </a:solidFill>
                <a:latin typeface="Gmarket Sans Light"/>
                <a:ea typeface="Gmarket Sans Light"/>
              </a:rPr>
              <a:t>중간</a:t>
            </a:r>
            <a:endParaRPr lang="en-US" sz="2400" b="0" i="0" u="none" strike="noStrike" dirty="0">
              <a:solidFill>
                <a:srgbClr val="FFFFFF"/>
              </a:solidFill>
              <a:latin typeface="Gmarket Sans Light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B42895CF-A136-6222-0AD9-58400CB4AB08}"/>
              </a:ext>
            </a:extLst>
          </p:cNvPr>
          <p:cNvSpPr txBox="1"/>
          <p:nvPr/>
        </p:nvSpPr>
        <p:spPr>
          <a:xfrm>
            <a:off x="12191998" y="6527800"/>
            <a:ext cx="4800599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dirty="0">
                <a:solidFill>
                  <a:srgbClr val="FFFFFF"/>
                </a:solidFill>
                <a:latin typeface="Gmarket Sans Light"/>
                <a:ea typeface="Gmarket Sans Light"/>
              </a:rPr>
              <a:t>// </a:t>
            </a:r>
            <a:r>
              <a:rPr lang="ko-KR" altLang="en-US" sz="2400" dirty="0">
                <a:solidFill>
                  <a:srgbClr val="FFFFFF"/>
                </a:solidFill>
                <a:latin typeface="Gmarket Sans Light"/>
                <a:ea typeface="Gmarket Sans Light"/>
              </a:rPr>
              <a:t>하단</a:t>
            </a:r>
            <a:endParaRPr lang="en-US" sz="2400" b="0" i="0" u="none" strike="noStrike" dirty="0">
              <a:solidFill>
                <a:srgbClr val="FFFFFF"/>
              </a:solidFill>
              <a:latin typeface="Gmarket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711994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BC9C464-3D01-A506-0A24-6387CB62C637}"/>
              </a:ext>
            </a:extLst>
          </p:cNvPr>
          <p:cNvCxnSpPr>
            <a:cxnSpLocks/>
          </p:cNvCxnSpPr>
          <p:nvPr/>
        </p:nvCxnSpPr>
        <p:spPr>
          <a:xfrm>
            <a:off x="749300" y="1824341"/>
            <a:ext cx="17703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7F017F-D0B2-C3E2-B3AD-4917C935AE28}"/>
              </a:ext>
            </a:extLst>
          </p:cNvPr>
          <p:cNvSpPr txBox="1"/>
          <p:nvPr/>
        </p:nvSpPr>
        <p:spPr>
          <a:xfrm>
            <a:off x="16761741" y="905949"/>
            <a:ext cx="1084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02</a:t>
            </a:r>
            <a:endParaRPr lang="ko-KR" altLang="en-US" sz="4800" dirty="0">
              <a:solidFill>
                <a:schemeClr val="accent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2A395B-52C5-0122-134B-F6C3EF150848}"/>
              </a:ext>
            </a:extLst>
          </p:cNvPr>
          <p:cNvSpPr txBox="1"/>
          <p:nvPr/>
        </p:nvSpPr>
        <p:spPr>
          <a:xfrm>
            <a:off x="1076200" y="1116274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그리드 출력 오류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067563-3587-F497-067B-1916BCD292E5}"/>
              </a:ext>
            </a:extLst>
          </p:cNvPr>
          <p:cNvGrpSpPr/>
          <p:nvPr/>
        </p:nvGrpSpPr>
        <p:grpSpPr>
          <a:xfrm>
            <a:off x="1098550" y="762907"/>
            <a:ext cx="1600200" cy="330200"/>
            <a:chOff x="1098550" y="571500"/>
            <a:chExt cx="1600200" cy="330200"/>
          </a:xfrm>
        </p:grpSpPr>
        <p:pic>
          <p:nvPicPr>
            <p:cNvPr id="48" name="Picture 12">
              <a:extLst>
                <a:ext uri="{FF2B5EF4-FFF2-40B4-BE49-F238E27FC236}">
                  <a16:creationId xmlns:a16="http://schemas.microsoft.com/office/drawing/2014/main" id="{62640C74-5A88-C4F9-051D-8A87373B6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8550" y="571500"/>
              <a:ext cx="330200" cy="330200"/>
            </a:xfrm>
            <a:prstGeom prst="rect">
              <a:avLst/>
            </a:prstGeom>
          </p:spPr>
        </p:pic>
        <p:pic>
          <p:nvPicPr>
            <p:cNvPr id="49" name="Picture 13">
              <a:extLst>
                <a:ext uri="{FF2B5EF4-FFF2-40B4-BE49-F238E27FC236}">
                  <a16:creationId xmlns:a16="http://schemas.microsoft.com/office/drawing/2014/main" id="{9C065F3C-1F72-7022-BCDB-CC8E7E61F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550" y="571500"/>
              <a:ext cx="330200" cy="330200"/>
            </a:xfrm>
            <a:prstGeom prst="rect">
              <a:avLst/>
            </a:prstGeom>
          </p:spPr>
        </p:pic>
        <p:pic>
          <p:nvPicPr>
            <p:cNvPr id="50" name="Picture 14">
              <a:extLst>
                <a:ext uri="{FF2B5EF4-FFF2-40B4-BE49-F238E27FC236}">
                  <a16:creationId xmlns:a16="http://schemas.microsoft.com/office/drawing/2014/main" id="{9B09813E-EF08-C65D-98FA-1C53BB4C4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8550" y="571500"/>
              <a:ext cx="330200" cy="3302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22E324-41A9-0A87-133A-230958A2E082}"/>
              </a:ext>
            </a:extLst>
          </p:cNvPr>
          <p:cNvSpPr txBox="1"/>
          <p:nvPr/>
        </p:nvSpPr>
        <p:spPr>
          <a:xfrm>
            <a:off x="757320" y="2151833"/>
            <a:ext cx="94534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개선 사항</a:t>
            </a:r>
            <a:endParaRPr lang="en-US" altLang="ko-KR" sz="6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0C05672F-63ED-AF50-2D2B-0BB93DA7A990}"/>
              </a:ext>
            </a:extLst>
          </p:cNvPr>
          <p:cNvSpPr txBox="1"/>
          <p:nvPr/>
        </p:nvSpPr>
        <p:spPr>
          <a:xfrm>
            <a:off x="7391399" y="2151833"/>
            <a:ext cx="10164679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400" dirty="0">
                <a:solidFill>
                  <a:srgbClr val="FFFFFF"/>
                </a:solidFill>
                <a:latin typeface="Gmarket Sans Light"/>
                <a:ea typeface="Gmarket Sans Light"/>
              </a:rPr>
              <a:t>그리드를 그리는 코드 수정</a:t>
            </a:r>
            <a:endParaRPr lang="en-US" sz="2400" b="0" i="0" u="none" strike="noStrike" dirty="0">
              <a:solidFill>
                <a:srgbClr val="FFFFFF"/>
              </a:solidFill>
              <a:latin typeface="Gmarket Sans Ligh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224C5C-99A1-9AF9-77BB-B4405B70ABE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33" t="2412" r="58701" b="45720"/>
          <a:stretch/>
        </p:blipFill>
        <p:spPr>
          <a:xfrm>
            <a:off x="2533650" y="4379284"/>
            <a:ext cx="4073853" cy="37536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0DCCEA-D639-5529-9AE5-3AB06C340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0800" y="3811958"/>
            <a:ext cx="5315812" cy="488831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A9D5E9F-5CA7-B7CD-76AF-7B84922A35A9}"/>
              </a:ext>
            </a:extLst>
          </p:cNvPr>
          <p:cNvGrpSpPr/>
          <p:nvPr/>
        </p:nvGrpSpPr>
        <p:grpSpPr>
          <a:xfrm>
            <a:off x="7010400" y="5905500"/>
            <a:ext cx="2927963" cy="1015662"/>
            <a:chOff x="7213680" y="6047925"/>
            <a:chExt cx="1859760" cy="64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4252ECBF-5E80-EC4B-A5B9-344FBA47CB23}"/>
                    </a:ext>
                  </a:extLst>
                </p14:cNvPr>
                <p14:cNvContentPartPr/>
                <p14:nvPr/>
              </p14:nvContentPartPr>
              <p14:xfrm>
                <a:off x="7213680" y="6294525"/>
                <a:ext cx="1751760" cy="468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4252ECBF-5E80-EC4B-A5B9-344FBA47C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01559" y="6282366"/>
                  <a:ext cx="1775772" cy="708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720D48D4-9AAE-1C4F-E017-AD3B4CF3200E}"/>
                    </a:ext>
                  </a:extLst>
                </p14:cNvPr>
                <p14:cNvContentPartPr/>
                <p14:nvPr/>
              </p14:nvContentPartPr>
              <p14:xfrm>
                <a:off x="8640000" y="6047925"/>
                <a:ext cx="433440" cy="6451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720D48D4-9AAE-1C4F-E017-AD3B4CF320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28106" y="6035805"/>
                  <a:ext cx="457456" cy="66913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025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BC9C464-3D01-A506-0A24-6387CB62C637}"/>
              </a:ext>
            </a:extLst>
          </p:cNvPr>
          <p:cNvCxnSpPr>
            <a:cxnSpLocks/>
          </p:cNvCxnSpPr>
          <p:nvPr/>
        </p:nvCxnSpPr>
        <p:spPr>
          <a:xfrm>
            <a:off x="749300" y="1824341"/>
            <a:ext cx="17703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7F017F-D0B2-C3E2-B3AD-4917C935AE28}"/>
              </a:ext>
            </a:extLst>
          </p:cNvPr>
          <p:cNvSpPr txBox="1"/>
          <p:nvPr/>
        </p:nvSpPr>
        <p:spPr>
          <a:xfrm>
            <a:off x="16761741" y="905949"/>
            <a:ext cx="1084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02</a:t>
            </a:r>
            <a:endParaRPr lang="ko-KR" altLang="en-US" sz="4800" dirty="0">
              <a:solidFill>
                <a:schemeClr val="accent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2A395B-52C5-0122-134B-F6C3EF150848}"/>
              </a:ext>
            </a:extLst>
          </p:cNvPr>
          <p:cNvSpPr txBox="1"/>
          <p:nvPr/>
        </p:nvSpPr>
        <p:spPr>
          <a:xfrm>
            <a:off x="1076200" y="1116274"/>
            <a:ext cx="3619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숫자와 문자구분의 어려움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067563-3587-F497-067B-1916BCD292E5}"/>
              </a:ext>
            </a:extLst>
          </p:cNvPr>
          <p:cNvGrpSpPr/>
          <p:nvPr/>
        </p:nvGrpSpPr>
        <p:grpSpPr>
          <a:xfrm>
            <a:off x="1098550" y="762907"/>
            <a:ext cx="1600200" cy="330200"/>
            <a:chOff x="1098550" y="571500"/>
            <a:chExt cx="1600200" cy="330200"/>
          </a:xfrm>
        </p:grpSpPr>
        <p:pic>
          <p:nvPicPr>
            <p:cNvPr id="48" name="Picture 12">
              <a:extLst>
                <a:ext uri="{FF2B5EF4-FFF2-40B4-BE49-F238E27FC236}">
                  <a16:creationId xmlns:a16="http://schemas.microsoft.com/office/drawing/2014/main" id="{62640C74-5A88-C4F9-051D-8A87373B6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8550" y="571500"/>
              <a:ext cx="330200" cy="330200"/>
            </a:xfrm>
            <a:prstGeom prst="rect">
              <a:avLst/>
            </a:prstGeom>
          </p:spPr>
        </p:pic>
        <p:pic>
          <p:nvPicPr>
            <p:cNvPr id="49" name="Picture 13">
              <a:extLst>
                <a:ext uri="{FF2B5EF4-FFF2-40B4-BE49-F238E27FC236}">
                  <a16:creationId xmlns:a16="http://schemas.microsoft.com/office/drawing/2014/main" id="{9C065F3C-1F72-7022-BCDB-CC8E7E61F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550" y="571500"/>
              <a:ext cx="330200" cy="330200"/>
            </a:xfrm>
            <a:prstGeom prst="rect">
              <a:avLst/>
            </a:prstGeom>
          </p:spPr>
        </p:pic>
        <p:pic>
          <p:nvPicPr>
            <p:cNvPr id="50" name="Picture 14">
              <a:extLst>
                <a:ext uri="{FF2B5EF4-FFF2-40B4-BE49-F238E27FC236}">
                  <a16:creationId xmlns:a16="http://schemas.microsoft.com/office/drawing/2014/main" id="{9B09813E-EF08-C65D-98FA-1C53BB4C4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8550" y="571500"/>
              <a:ext cx="330200" cy="3302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22E324-41A9-0A87-133A-230958A2E082}"/>
              </a:ext>
            </a:extLst>
          </p:cNvPr>
          <p:cNvSpPr txBox="1"/>
          <p:nvPr/>
        </p:nvSpPr>
        <p:spPr>
          <a:xfrm>
            <a:off x="757320" y="2151833"/>
            <a:ext cx="94534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개선 사항</a:t>
            </a:r>
            <a:endParaRPr lang="en-US" altLang="ko-KR" sz="6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0C05672F-63ED-AF50-2D2B-0BB93DA7A990}"/>
              </a:ext>
            </a:extLst>
          </p:cNvPr>
          <p:cNvSpPr txBox="1"/>
          <p:nvPr/>
        </p:nvSpPr>
        <p:spPr>
          <a:xfrm>
            <a:off x="7391399" y="2151833"/>
            <a:ext cx="10164679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숫자와 </a:t>
            </a:r>
            <a:r>
              <a:rPr lang="ko-KR" altLang="en-US" sz="2400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문자의 색 변경</a:t>
            </a:r>
            <a:endParaRPr lang="en-US" sz="2400" b="0" i="0" u="none" strike="noStrike" dirty="0">
              <a:solidFill>
                <a:srgbClr val="FFFFFF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76D67F-9F92-E1EC-38F1-31621DA54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20" y="3187529"/>
            <a:ext cx="9384384" cy="1193971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8E610420-ACBE-F717-64B6-E18AAE4E72AA}"/>
              </a:ext>
            </a:extLst>
          </p:cNvPr>
          <p:cNvSpPr txBox="1"/>
          <p:nvPr/>
        </p:nvSpPr>
        <p:spPr>
          <a:xfrm>
            <a:off x="10591800" y="3369298"/>
            <a:ext cx="4724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→ 색을 나타낼 수 있는 함수 추가</a:t>
            </a:r>
            <a:endParaRPr lang="en-US" sz="2400" b="0" i="0" u="none" strike="noStrike" dirty="0">
              <a:solidFill>
                <a:srgbClr val="FFFFFF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D30ECE1-FC1D-8055-A228-C79C836D1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320" y="4762500"/>
            <a:ext cx="6815955" cy="47615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91981285-9308-374E-309C-0D4599C128EC}"/>
                  </a:ext>
                </a:extLst>
              </p14:cNvPr>
              <p14:cNvContentPartPr/>
              <p14:nvPr/>
            </p14:nvContentPartPr>
            <p14:xfrm>
              <a:off x="3048000" y="6286500"/>
              <a:ext cx="1181131" cy="45719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91981285-9308-374E-309C-0D4599C128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94001" y="6178008"/>
                <a:ext cx="1288768" cy="263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534AA994-3F57-4707-613D-EED1F5CD9E59}"/>
                  </a:ext>
                </a:extLst>
              </p14:cNvPr>
              <p14:cNvContentPartPr/>
              <p14:nvPr/>
            </p14:nvContentPartPr>
            <p14:xfrm>
              <a:off x="3096197" y="7032165"/>
              <a:ext cx="1178729" cy="45719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534AA994-3F57-4707-613D-EED1F5CD9E5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42193" y="6924167"/>
                <a:ext cx="1286377" cy="261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45431B88-935F-3A24-41D0-E444F95BE97A}"/>
                  </a:ext>
                </a:extLst>
              </p14:cNvPr>
              <p14:cNvContentPartPr/>
              <p14:nvPr/>
            </p14:nvContentPartPr>
            <p14:xfrm>
              <a:off x="3048000" y="7764781"/>
              <a:ext cx="1166722" cy="45719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45431B88-935F-3A24-41D0-E444F95BE97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94362" y="7655055"/>
                <a:ext cx="1274358" cy="264804"/>
              </a:xfrm>
              <a:prstGeom prst="rect">
                <a:avLst/>
              </a:prstGeom>
            </p:spPr>
          </p:pic>
        </mc:Fallback>
      </mc:AlternateContent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BB299F9-AA43-543C-5EFF-0A212512EFD2}"/>
              </a:ext>
            </a:extLst>
          </p:cNvPr>
          <p:cNvCxnSpPr>
            <a:cxnSpLocks/>
          </p:cNvCxnSpPr>
          <p:nvPr/>
        </p:nvCxnSpPr>
        <p:spPr>
          <a:xfrm>
            <a:off x="2744287" y="5905500"/>
            <a:ext cx="482898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E12362A-327D-E5E5-DFFB-94D67D3A8D89}"/>
              </a:ext>
            </a:extLst>
          </p:cNvPr>
          <p:cNvSpPr txBox="1"/>
          <p:nvPr/>
        </p:nvSpPr>
        <p:spPr>
          <a:xfrm>
            <a:off x="4358552" y="6134100"/>
            <a:ext cx="267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//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초록색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영어 대문자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dirty="0">
              <a:solidFill>
                <a:schemeClr val="tx2">
                  <a:lumMod val="60000"/>
                  <a:lumOff val="4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E9A6DF-C411-F134-4783-15404B39C910}"/>
              </a:ext>
            </a:extLst>
          </p:cNvPr>
          <p:cNvSpPr txBox="1"/>
          <p:nvPr/>
        </p:nvSpPr>
        <p:spPr>
          <a:xfrm>
            <a:off x="4358551" y="6885300"/>
            <a:ext cx="2880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//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노란색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(@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기호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dirty="0">
              <a:solidFill>
                <a:schemeClr val="tx2">
                  <a:lumMod val="60000"/>
                  <a:lumOff val="4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4D19D8-F53D-7CE9-1DE7-FF14A44F480E}"/>
              </a:ext>
            </a:extLst>
          </p:cNvPr>
          <p:cNvSpPr txBox="1"/>
          <p:nvPr/>
        </p:nvSpPr>
        <p:spPr>
          <a:xfrm>
            <a:off x="4343400" y="7581900"/>
            <a:ext cx="2880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//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원색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흰색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복귀</a:t>
            </a:r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9E5BC537-B15D-E3F9-7B5D-20A511814423}"/>
              </a:ext>
            </a:extLst>
          </p:cNvPr>
          <p:cNvSpPr txBox="1"/>
          <p:nvPr/>
        </p:nvSpPr>
        <p:spPr>
          <a:xfrm>
            <a:off x="783213" y="9335039"/>
            <a:ext cx="4724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400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▲</a:t>
            </a:r>
            <a:r>
              <a:rPr lang="ko-KR" altLang="en-US" sz="2400" b="0" i="0" u="none" strike="noStrike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 </a:t>
            </a:r>
            <a:r>
              <a:rPr lang="en-US" altLang="ko-KR" sz="2400" b="0" i="0" u="none" strike="noStrike" dirty="0" err="1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make_question</a:t>
            </a:r>
            <a:r>
              <a:rPr lang="ko-KR" altLang="en-US" sz="2400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 함수 중</a:t>
            </a:r>
            <a:endParaRPr lang="en-US" sz="2400" b="0" i="0" u="none" strike="noStrike" dirty="0">
              <a:solidFill>
                <a:srgbClr val="FFFFFF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8EC4BD4-B345-0AF1-0B67-EEB999939E0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10600" y="5625458"/>
            <a:ext cx="8358169" cy="3708441"/>
          </a:xfrm>
          <a:prstGeom prst="rect">
            <a:avLst/>
          </a:prstGeom>
        </p:spPr>
      </p:pic>
      <p:sp>
        <p:nvSpPr>
          <p:cNvPr id="33" name="TextBox 11">
            <a:extLst>
              <a:ext uri="{FF2B5EF4-FFF2-40B4-BE49-F238E27FC236}">
                <a16:creationId xmlns:a16="http://schemas.microsoft.com/office/drawing/2014/main" id="{2DABAEFD-6F85-BC13-53A7-1DAB4089DBC4}"/>
              </a:ext>
            </a:extLst>
          </p:cNvPr>
          <p:cNvSpPr txBox="1"/>
          <p:nvPr/>
        </p:nvSpPr>
        <p:spPr>
          <a:xfrm>
            <a:off x="8610600" y="9334301"/>
            <a:ext cx="4724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400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▲</a:t>
            </a:r>
            <a:r>
              <a:rPr lang="ko-KR" altLang="en-US" sz="2400" b="0" i="0" u="none" strike="noStrike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 </a:t>
            </a:r>
            <a:r>
              <a:rPr lang="en-US" altLang="ko-KR" sz="2400" b="0" i="0" u="none" strike="noStrike" dirty="0" err="1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game_control</a:t>
            </a:r>
            <a:r>
              <a:rPr lang="en-US" altLang="ko-KR" sz="2400" b="0" i="0" u="none" strike="noStrike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 </a:t>
            </a:r>
            <a:r>
              <a:rPr lang="ko-KR" altLang="en-US" sz="2400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함수 중</a:t>
            </a:r>
            <a:endParaRPr lang="en-US" sz="2400" b="0" i="0" u="none" strike="noStrike" dirty="0">
              <a:solidFill>
                <a:srgbClr val="FFFFFF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EE85E3CE-5210-21DF-4D66-207480D476F2}"/>
                  </a:ext>
                </a:extLst>
              </p14:cNvPr>
              <p14:cNvContentPartPr/>
              <p14:nvPr/>
            </p14:nvContentPartPr>
            <p14:xfrm flipV="1">
              <a:off x="10382234" y="6368848"/>
              <a:ext cx="1809766" cy="70052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EE85E3CE-5210-21DF-4D66-207480D476F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 flipV="1">
                <a:off x="10328233" y="6259959"/>
                <a:ext cx="1917409" cy="287467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51E2F81C-D1C6-E0D6-3088-B26E5299C454}"/>
              </a:ext>
            </a:extLst>
          </p:cNvPr>
          <p:cNvSpPr txBox="1"/>
          <p:nvPr/>
        </p:nvSpPr>
        <p:spPr>
          <a:xfrm>
            <a:off x="12335936" y="6210300"/>
            <a:ext cx="267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//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붉은색</a:t>
            </a:r>
          </a:p>
        </p:txBody>
      </p:sp>
    </p:spTree>
    <p:extLst>
      <p:ext uri="{BB962C8B-B14F-4D97-AF65-F5344CB8AC3E}">
        <p14:creationId xmlns:p14="http://schemas.microsoft.com/office/powerpoint/2010/main" val="80527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28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BC9C464-3D01-A506-0A24-6387CB62C637}"/>
              </a:ext>
            </a:extLst>
          </p:cNvPr>
          <p:cNvCxnSpPr>
            <a:cxnSpLocks/>
          </p:cNvCxnSpPr>
          <p:nvPr/>
        </p:nvCxnSpPr>
        <p:spPr>
          <a:xfrm>
            <a:off x="749300" y="1824341"/>
            <a:ext cx="17703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7F017F-D0B2-C3E2-B3AD-4917C935AE28}"/>
              </a:ext>
            </a:extLst>
          </p:cNvPr>
          <p:cNvSpPr txBox="1"/>
          <p:nvPr/>
        </p:nvSpPr>
        <p:spPr>
          <a:xfrm>
            <a:off x="16761741" y="905949"/>
            <a:ext cx="1084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02</a:t>
            </a:r>
            <a:endParaRPr lang="ko-KR" altLang="en-US" sz="4800" dirty="0">
              <a:solidFill>
                <a:schemeClr val="accent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2A395B-52C5-0122-134B-F6C3EF150848}"/>
              </a:ext>
            </a:extLst>
          </p:cNvPr>
          <p:cNvSpPr txBox="1"/>
          <p:nvPr/>
        </p:nvSpPr>
        <p:spPr>
          <a:xfrm>
            <a:off x="1076200" y="1116274"/>
            <a:ext cx="3619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숫자와 문자구분의 어려움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067563-3587-F497-067B-1916BCD292E5}"/>
              </a:ext>
            </a:extLst>
          </p:cNvPr>
          <p:cNvGrpSpPr/>
          <p:nvPr/>
        </p:nvGrpSpPr>
        <p:grpSpPr>
          <a:xfrm>
            <a:off x="1098550" y="762907"/>
            <a:ext cx="1600200" cy="330200"/>
            <a:chOff x="1098550" y="571500"/>
            <a:chExt cx="1600200" cy="330200"/>
          </a:xfrm>
        </p:grpSpPr>
        <p:pic>
          <p:nvPicPr>
            <p:cNvPr id="48" name="Picture 12">
              <a:extLst>
                <a:ext uri="{FF2B5EF4-FFF2-40B4-BE49-F238E27FC236}">
                  <a16:creationId xmlns:a16="http://schemas.microsoft.com/office/drawing/2014/main" id="{62640C74-5A88-C4F9-051D-8A87373B6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8550" y="571500"/>
              <a:ext cx="330200" cy="330200"/>
            </a:xfrm>
            <a:prstGeom prst="rect">
              <a:avLst/>
            </a:prstGeom>
          </p:spPr>
        </p:pic>
        <p:pic>
          <p:nvPicPr>
            <p:cNvPr id="49" name="Picture 13">
              <a:extLst>
                <a:ext uri="{FF2B5EF4-FFF2-40B4-BE49-F238E27FC236}">
                  <a16:creationId xmlns:a16="http://schemas.microsoft.com/office/drawing/2014/main" id="{9C065F3C-1F72-7022-BCDB-CC8E7E61F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550" y="571500"/>
              <a:ext cx="330200" cy="330200"/>
            </a:xfrm>
            <a:prstGeom prst="rect">
              <a:avLst/>
            </a:prstGeom>
          </p:spPr>
        </p:pic>
        <p:pic>
          <p:nvPicPr>
            <p:cNvPr id="50" name="Picture 14">
              <a:extLst>
                <a:ext uri="{FF2B5EF4-FFF2-40B4-BE49-F238E27FC236}">
                  <a16:creationId xmlns:a16="http://schemas.microsoft.com/office/drawing/2014/main" id="{9B09813E-EF08-C65D-98FA-1C53BB4C4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8550" y="571500"/>
              <a:ext cx="330200" cy="3302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22E324-41A9-0A87-133A-230958A2E082}"/>
              </a:ext>
            </a:extLst>
          </p:cNvPr>
          <p:cNvSpPr txBox="1"/>
          <p:nvPr/>
        </p:nvSpPr>
        <p:spPr>
          <a:xfrm>
            <a:off x="757320" y="2151833"/>
            <a:ext cx="94534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개선 사항</a:t>
            </a:r>
            <a:endParaRPr lang="en-US" altLang="ko-KR" sz="6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0C05672F-63ED-AF50-2D2B-0BB93DA7A990}"/>
              </a:ext>
            </a:extLst>
          </p:cNvPr>
          <p:cNvSpPr txBox="1"/>
          <p:nvPr/>
        </p:nvSpPr>
        <p:spPr>
          <a:xfrm>
            <a:off x="7391399" y="2151833"/>
            <a:ext cx="10164679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숫자와 </a:t>
            </a:r>
            <a:r>
              <a:rPr lang="ko-KR" altLang="en-US" sz="2400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문자의 색 변경</a:t>
            </a:r>
            <a:endParaRPr lang="en-US" sz="2400" b="0" i="0" u="none" strike="noStrike" dirty="0">
              <a:solidFill>
                <a:srgbClr val="FFFFFF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765EDA-2FBA-901D-A724-5A397D7EF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9878" y="3771900"/>
            <a:ext cx="5315812" cy="488831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414C314-A155-B16D-BE00-BB120DF74915}"/>
              </a:ext>
            </a:extLst>
          </p:cNvPr>
          <p:cNvGrpSpPr/>
          <p:nvPr/>
        </p:nvGrpSpPr>
        <p:grpSpPr>
          <a:xfrm>
            <a:off x="7529626" y="5905500"/>
            <a:ext cx="2927963" cy="1015662"/>
            <a:chOff x="7213680" y="6047925"/>
            <a:chExt cx="1859760" cy="64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10A4A52C-E637-E8A0-3C53-771E6EDE5DE2}"/>
                    </a:ext>
                  </a:extLst>
                </p14:cNvPr>
                <p14:cNvContentPartPr/>
                <p14:nvPr/>
              </p14:nvContentPartPr>
              <p14:xfrm>
                <a:off x="7213680" y="6294525"/>
                <a:ext cx="1751760" cy="468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10A4A52C-E637-E8A0-3C53-771E6EDE5DE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01559" y="6282366"/>
                  <a:ext cx="1775772" cy="708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557DF1B-BA74-39E9-7C18-CD9398B22757}"/>
                    </a:ext>
                  </a:extLst>
                </p14:cNvPr>
                <p14:cNvContentPartPr/>
                <p14:nvPr/>
              </p14:nvContentPartPr>
              <p14:xfrm>
                <a:off x="8640000" y="6047925"/>
                <a:ext cx="433440" cy="6451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557DF1B-BA74-39E9-7C18-CD9398B2275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28106" y="6035805"/>
                  <a:ext cx="457456" cy="669132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55EDE4D-1EDD-51A7-5F16-38322221BB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70213" y="3771901"/>
            <a:ext cx="5103187" cy="488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8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BC9C464-3D01-A506-0A24-6387CB62C637}"/>
              </a:ext>
            </a:extLst>
          </p:cNvPr>
          <p:cNvCxnSpPr>
            <a:cxnSpLocks/>
          </p:cNvCxnSpPr>
          <p:nvPr/>
        </p:nvCxnSpPr>
        <p:spPr>
          <a:xfrm>
            <a:off x="749300" y="1824341"/>
            <a:ext cx="17703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7F017F-D0B2-C3E2-B3AD-4917C935AE28}"/>
              </a:ext>
            </a:extLst>
          </p:cNvPr>
          <p:cNvSpPr txBox="1"/>
          <p:nvPr/>
        </p:nvSpPr>
        <p:spPr>
          <a:xfrm>
            <a:off x="15697200" y="948451"/>
            <a:ext cx="23070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INDEX</a:t>
            </a:r>
            <a:endParaRPr lang="ko-KR" altLang="en-US" sz="4800" dirty="0">
              <a:solidFill>
                <a:schemeClr val="accent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2A395B-52C5-0122-134B-F6C3EF150848}"/>
              </a:ext>
            </a:extLst>
          </p:cNvPr>
          <p:cNvSpPr txBox="1"/>
          <p:nvPr/>
        </p:nvSpPr>
        <p:spPr>
          <a:xfrm>
            <a:off x="1076200" y="1116274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발표 순서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067563-3587-F497-067B-1916BCD292E5}"/>
              </a:ext>
            </a:extLst>
          </p:cNvPr>
          <p:cNvGrpSpPr/>
          <p:nvPr/>
        </p:nvGrpSpPr>
        <p:grpSpPr>
          <a:xfrm>
            <a:off x="1098550" y="762907"/>
            <a:ext cx="1600200" cy="330200"/>
            <a:chOff x="1098550" y="571500"/>
            <a:chExt cx="1600200" cy="330200"/>
          </a:xfrm>
        </p:grpSpPr>
        <p:pic>
          <p:nvPicPr>
            <p:cNvPr id="48" name="Picture 12">
              <a:extLst>
                <a:ext uri="{FF2B5EF4-FFF2-40B4-BE49-F238E27FC236}">
                  <a16:creationId xmlns:a16="http://schemas.microsoft.com/office/drawing/2014/main" id="{62640C74-5A88-C4F9-051D-8A87373B6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550" y="571500"/>
              <a:ext cx="330200" cy="330200"/>
            </a:xfrm>
            <a:prstGeom prst="rect">
              <a:avLst/>
            </a:prstGeom>
          </p:spPr>
        </p:pic>
        <p:pic>
          <p:nvPicPr>
            <p:cNvPr id="49" name="Picture 13">
              <a:extLst>
                <a:ext uri="{FF2B5EF4-FFF2-40B4-BE49-F238E27FC236}">
                  <a16:creationId xmlns:a16="http://schemas.microsoft.com/office/drawing/2014/main" id="{9C065F3C-1F72-7022-BCDB-CC8E7E61F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3550" y="571500"/>
              <a:ext cx="330200" cy="330200"/>
            </a:xfrm>
            <a:prstGeom prst="rect">
              <a:avLst/>
            </a:prstGeom>
          </p:spPr>
        </p:pic>
        <p:pic>
          <p:nvPicPr>
            <p:cNvPr id="50" name="Picture 14">
              <a:extLst>
                <a:ext uri="{FF2B5EF4-FFF2-40B4-BE49-F238E27FC236}">
                  <a16:creationId xmlns:a16="http://schemas.microsoft.com/office/drawing/2014/main" id="{9B09813E-EF08-C65D-98FA-1C53BB4C4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8550" y="571500"/>
              <a:ext cx="330200" cy="330200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9A8C9DA-1A61-D1B9-F4A4-8C303A216507}"/>
              </a:ext>
            </a:extLst>
          </p:cNvPr>
          <p:cNvGrpSpPr/>
          <p:nvPr/>
        </p:nvGrpSpPr>
        <p:grpSpPr>
          <a:xfrm>
            <a:off x="2371850" y="2628900"/>
            <a:ext cx="13325350" cy="1015663"/>
            <a:chOff x="2371850" y="2890835"/>
            <a:chExt cx="13325350" cy="101566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7D53F78-DDB6-D0F5-3CC3-EADC32EBA664}"/>
                </a:ext>
              </a:extLst>
            </p:cNvPr>
            <p:cNvSpPr txBox="1"/>
            <p:nvPr/>
          </p:nvSpPr>
          <p:spPr>
            <a:xfrm>
              <a:off x="2371850" y="2890835"/>
              <a:ext cx="107818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solidFill>
                    <a:schemeClr val="accent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01</a:t>
              </a:r>
              <a:endParaRPr lang="ko-KR" altLang="en-US" sz="6000" dirty="0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E36F61D-85A0-33C5-F8BE-BC8014B2B3F6}"/>
                </a:ext>
              </a:extLst>
            </p:cNvPr>
            <p:cNvSpPr txBox="1"/>
            <p:nvPr/>
          </p:nvSpPr>
          <p:spPr>
            <a:xfrm>
              <a:off x="7848600" y="3044723"/>
              <a:ext cx="7848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기존 소스 분석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913C7BB-B45D-1701-EC0D-D7351B8B9C50}"/>
              </a:ext>
            </a:extLst>
          </p:cNvPr>
          <p:cNvGrpSpPr/>
          <p:nvPr/>
        </p:nvGrpSpPr>
        <p:grpSpPr>
          <a:xfrm>
            <a:off x="2371850" y="3890965"/>
            <a:ext cx="13309308" cy="1015663"/>
            <a:chOff x="2371850" y="4152900"/>
            <a:chExt cx="13309308" cy="101566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79A837F-B6E6-631D-66B8-114062F9AB03}"/>
                </a:ext>
              </a:extLst>
            </p:cNvPr>
            <p:cNvSpPr txBox="1"/>
            <p:nvPr/>
          </p:nvSpPr>
          <p:spPr>
            <a:xfrm>
              <a:off x="2371850" y="4152900"/>
              <a:ext cx="130933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solidFill>
                    <a:schemeClr val="accent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02</a:t>
              </a:r>
              <a:endParaRPr lang="ko-KR" altLang="en-US" sz="6000" dirty="0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D84C36E-1AF6-246D-E1A6-D84B6C4957E2}"/>
                </a:ext>
              </a:extLst>
            </p:cNvPr>
            <p:cNvSpPr txBox="1"/>
            <p:nvPr/>
          </p:nvSpPr>
          <p:spPr>
            <a:xfrm>
              <a:off x="7832558" y="4306788"/>
              <a:ext cx="7848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개선 사항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06A6BAD0-B8BB-8DE6-7550-C5E9441E190B}"/>
              </a:ext>
            </a:extLst>
          </p:cNvPr>
          <p:cNvSpPr txBox="1"/>
          <p:nvPr/>
        </p:nvSpPr>
        <p:spPr>
          <a:xfrm>
            <a:off x="8534400" y="4762500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  <a:latin typeface="Gmarket Sans Light" panose="020B0600000101010101" charset="-127"/>
                <a:ea typeface="Gmarket Sans Light" panose="020B0600000101010101" charset="-127"/>
              </a:rPr>
              <a:t>그리드</a:t>
            </a:r>
            <a:r>
              <a:rPr lang="en-US" altLang="ko-KR" sz="3200" dirty="0">
                <a:solidFill>
                  <a:schemeClr val="accent5">
                    <a:lumMod val="75000"/>
                  </a:schemeClr>
                </a:solidFill>
                <a:latin typeface="Gmarket Sans Light" panose="020B0600000101010101" charset="-127"/>
                <a:ea typeface="Gmarket Sans Light" panose="020B0600000101010101" charset="-127"/>
              </a:rPr>
              <a:t> </a:t>
            </a:r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  <a:latin typeface="Gmarket Sans Light" panose="020B0600000101010101" charset="-127"/>
                <a:ea typeface="Gmarket Sans Light" panose="020B0600000101010101" charset="-127"/>
              </a:rPr>
              <a:t>출력 오류</a:t>
            </a:r>
            <a:endParaRPr lang="en-US" altLang="ko-KR" sz="3200" dirty="0">
              <a:solidFill>
                <a:schemeClr val="accent5">
                  <a:lumMod val="75000"/>
                </a:schemeClr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A7A4AA0-8DC5-C31B-F395-54B3E1FBB930}"/>
              </a:ext>
            </a:extLst>
          </p:cNvPr>
          <p:cNvGrpSpPr/>
          <p:nvPr/>
        </p:nvGrpSpPr>
        <p:grpSpPr>
          <a:xfrm>
            <a:off x="2371850" y="6086089"/>
            <a:ext cx="13325350" cy="1015663"/>
            <a:chOff x="2371850" y="6129589"/>
            <a:chExt cx="13325350" cy="1015663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5FFBE9E-0FFE-67FA-695E-986F0DC985F9}"/>
                </a:ext>
              </a:extLst>
            </p:cNvPr>
            <p:cNvSpPr txBox="1"/>
            <p:nvPr/>
          </p:nvSpPr>
          <p:spPr>
            <a:xfrm>
              <a:off x="2371850" y="6129589"/>
              <a:ext cx="130131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solidFill>
                    <a:schemeClr val="accent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03</a:t>
              </a:r>
              <a:endParaRPr lang="ko-KR" altLang="en-US" sz="6000" dirty="0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AFC28BB-FCEF-ED07-6465-8A64C006AEB4}"/>
                </a:ext>
              </a:extLst>
            </p:cNvPr>
            <p:cNvSpPr txBox="1"/>
            <p:nvPr/>
          </p:nvSpPr>
          <p:spPr>
            <a:xfrm>
              <a:off x="7848600" y="6283477"/>
              <a:ext cx="7848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추가 기능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E8FF40E4-0513-65FA-57E0-54AAF60C8B66}"/>
              </a:ext>
            </a:extLst>
          </p:cNvPr>
          <p:cNvSpPr txBox="1"/>
          <p:nvPr/>
        </p:nvSpPr>
        <p:spPr>
          <a:xfrm>
            <a:off x="8534400" y="6995779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  <a:latin typeface="Gmarket Sans Light" panose="020B0600000101010101" charset="-127"/>
                <a:ea typeface="Gmarket Sans Light" panose="020B0600000101010101" charset="-127"/>
              </a:rPr>
              <a:t>난이도 추가 </a:t>
            </a:r>
            <a:r>
              <a:rPr lang="en-US" altLang="ko-KR" sz="3200" dirty="0">
                <a:solidFill>
                  <a:schemeClr val="accent5">
                    <a:lumMod val="75000"/>
                  </a:schemeClr>
                </a:solidFill>
                <a:latin typeface="Gmarket Sans Light" panose="020B0600000101010101" charset="-127"/>
                <a:ea typeface="Gmarket Sans Light" panose="020B0600000101010101" charset="-127"/>
              </a:rPr>
              <a:t>(</a:t>
            </a:r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  <a:latin typeface="Gmarket Sans Light" panose="020B0600000101010101" charset="-127"/>
                <a:ea typeface="Gmarket Sans Light" panose="020B0600000101010101" charset="-127"/>
              </a:rPr>
              <a:t>행 추가</a:t>
            </a:r>
            <a:r>
              <a:rPr lang="en-US" altLang="ko-KR" sz="3200" dirty="0">
                <a:solidFill>
                  <a:schemeClr val="accent5">
                    <a:lumMod val="75000"/>
                  </a:schemeClr>
                </a:solidFill>
                <a:latin typeface="Gmarket Sans Light" panose="020B0600000101010101" charset="-127"/>
                <a:ea typeface="Gmarket Sans Light" panose="020B0600000101010101" charset="-127"/>
              </a:rPr>
              <a:t>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D6EAA4-4F96-B82A-BAC3-C0FC2DB44CC0}"/>
              </a:ext>
            </a:extLst>
          </p:cNvPr>
          <p:cNvSpPr txBox="1"/>
          <p:nvPr/>
        </p:nvSpPr>
        <p:spPr>
          <a:xfrm>
            <a:off x="8538411" y="7552357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  <a:latin typeface="Gmarket Sans Light" panose="020B0600000101010101" charset="-127"/>
                <a:ea typeface="Gmarket Sans Light" panose="020B0600000101010101" charset="-127"/>
              </a:rPr>
              <a:t>틀린 횟수 카운터</a:t>
            </a:r>
            <a:endParaRPr lang="en-US" altLang="ko-KR" sz="3200" dirty="0">
              <a:solidFill>
                <a:schemeClr val="accent5">
                  <a:lumMod val="75000"/>
                </a:schemeClr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AB40E06-726B-B262-F776-693F516AC3FA}"/>
              </a:ext>
            </a:extLst>
          </p:cNvPr>
          <p:cNvSpPr txBox="1"/>
          <p:nvPr/>
        </p:nvSpPr>
        <p:spPr>
          <a:xfrm>
            <a:off x="8534400" y="8140125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  <a:latin typeface="Gmarket Sans Light" panose="020B0600000101010101" charset="-127"/>
                <a:ea typeface="Gmarket Sans Light" panose="020B0600000101010101" charset="-127"/>
              </a:rPr>
              <a:t>게임 종료 방식 추가</a:t>
            </a:r>
            <a:endParaRPr lang="en-US" altLang="ko-KR" sz="3200" dirty="0">
              <a:solidFill>
                <a:schemeClr val="accent5">
                  <a:lumMod val="75000"/>
                </a:schemeClr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C7E35C-8347-CC09-E2AB-B382C6495C5A}"/>
              </a:ext>
            </a:extLst>
          </p:cNvPr>
          <p:cNvSpPr txBox="1"/>
          <p:nvPr/>
        </p:nvSpPr>
        <p:spPr>
          <a:xfrm>
            <a:off x="8542638" y="5386534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  <a:latin typeface="Gmarket Sans Light" panose="020B0600000101010101" charset="-127"/>
                <a:ea typeface="Gmarket Sans Light" panose="020B0600000101010101" charset="-127"/>
              </a:rPr>
              <a:t>문자 구분의 어려움</a:t>
            </a:r>
            <a:endParaRPr lang="en-US" altLang="ko-KR" sz="3200" dirty="0">
              <a:solidFill>
                <a:schemeClr val="accent5">
                  <a:lumMod val="75000"/>
                </a:schemeClr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BC9C464-3D01-A506-0A24-6387CB62C637}"/>
              </a:ext>
            </a:extLst>
          </p:cNvPr>
          <p:cNvCxnSpPr>
            <a:cxnSpLocks/>
          </p:cNvCxnSpPr>
          <p:nvPr/>
        </p:nvCxnSpPr>
        <p:spPr>
          <a:xfrm>
            <a:off x="749300" y="1824341"/>
            <a:ext cx="17703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7F017F-D0B2-C3E2-B3AD-4917C935AE28}"/>
              </a:ext>
            </a:extLst>
          </p:cNvPr>
          <p:cNvSpPr txBox="1"/>
          <p:nvPr/>
        </p:nvSpPr>
        <p:spPr>
          <a:xfrm>
            <a:off x="16761741" y="905949"/>
            <a:ext cx="1084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02</a:t>
            </a:r>
            <a:endParaRPr lang="ko-KR" altLang="en-US" sz="4800" dirty="0">
              <a:solidFill>
                <a:schemeClr val="accent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2A395B-52C5-0122-134B-F6C3EF150848}"/>
              </a:ext>
            </a:extLst>
          </p:cNvPr>
          <p:cNvSpPr txBox="1"/>
          <p:nvPr/>
        </p:nvSpPr>
        <p:spPr>
          <a:xfrm>
            <a:off x="1076200" y="1116274"/>
            <a:ext cx="3619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숫자와 문자구분의 어려움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067563-3587-F497-067B-1916BCD292E5}"/>
              </a:ext>
            </a:extLst>
          </p:cNvPr>
          <p:cNvGrpSpPr/>
          <p:nvPr/>
        </p:nvGrpSpPr>
        <p:grpSpPr>
          <a:xfrm>
            <a:off x="1098550" y="762907"/>
            <a:ext cx="1600200" cy="330200"/>
            <a:chOff x="1098550" y="571500"/>
            <a:chExt cx="1600200" cy="330200"/>
          </a:xfrm>
        </p:grpSpPr>
        <p:pic>
          <p:nvPicPr>
            <p:cNvPr id="48" name="Picture 12">
              <a:extLst>
                <a:ext uri="{FF2B5EF4-FFF2-40B4-BE49-F238E27FC236}">
                  <a16:creationId xmlns:a16="http://schemas.microsoft.com/office/drawing/2014/main" id="{62640C74-5A88-C4F9-051D-8A87373B6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8550" y="571500"/>
              <a:ext cx="330200" cy="330200"/>
            </a:xfrm>
            <a:prstGeom prst="rect">
              <a:avLst/>
            </a:prstGeom>
          </p:spPr>
        </p:pic>
        <p:pic>
          <p:nvPicPr>
            <p:cNvPr id="49" name="Picture 13">
              <a:extLst>
                <a:ext uri="{FF2B5EF4-FFF2-40B4-BE49-F238E27FC236}">
                  <a16:creationId xmlns:a16="http://schemas.microsoft.com/office/drawing/2014/main" id="{9C065F3C-1F72-7022-BCDB-CC8E7E61F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550" y="571500"/>
              <a:ext cx="330200" cy="330200"/>
            </a:xfrm>
            <a:prstGeom prst="rect">
              <a:avLst/>
            </a:prstGeom>
          </p:spPr>
        </p:pic>
        <p:pic>
          <p:nvPicPr>
            <p:cNvPr id="50" name="Picture 14">
              <a:extLst>
                <a:ext uri="{FF2B5EF4-FFF2-40B4-BE49-F238E27FC236}">
                  <a16:creationId xmlns:a16="http://schemas.microsoft.com/office/drawing/2014/main" id="{9B09813E-EF08-C65D-98FA-1C53BB4C4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8550" y="571500"/>
              <a:ext cx="330200" cy="3302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22E324-41A9-0A87-133A-230958A2E082}"/>
              </a:ext>
            </a:extLst>
          </p:cNvPr>
          <p:cNvSpPr txBox="1"/>
          <p:nvPr/>
        </p:nvSpPr>
        <p:spPr>
          <a:xfrm>
            <a:off x="757320" y="2151833"/>
            <a:ext cx="94534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개선 사항</a:t>
            </a:r>
            <a:endParaRPr lang="en-US" altLang="ko-KR" sz="6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0C05672F-63ED-AF50-2D2B-0BB93DA7A990}"/>
              </a:ext>
            </a:extLst>
          </p:cNvPr>
          <p:cNvSpPr txBox="1"/>
          <p:nvPr/>
        </p:nvSpPr>
        <p:spPr>
          <a:xfrm>
            <a:off x="7391399" y="2151833"/>
            <a:ext cx="10164679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숫자와 </a:t>
            </a:r>
            <a:r>
              <a:rPr lang="ko-KR" altLang="en-US" sz="2400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문자의 색 변경</a:t>
            </a:r>
            <a:endParaRPr lang="en-US" sz="2400" b="0" i="0" u="none" strike="noStrike" dirty="0">
              <a:solidFill>
                <a:srgbClr val="FFFFFF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B73641-4A6E-95CB-1DFA-E91F358FD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615" y="3775320"/>
            <a:ext cx="4619083" cy="44679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ACF003-7D24-203F-A91B-431C80FF2F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7296" y="3775320"/>
            <a:ext cx="4633407" cy="4359847"/>
          </a:xfrm>
          <a:prstGeom prst="rect">
            <a:avLst/>
          </a:prstGeom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D6AF2F27-917B-7440-D83C-F8F5427A3A8C}"/>
              </a:ext>
            </a:extLst>
          </p:cNvPr>
          <p:cNvSpPr txBox="1"/>
          <p:nvPr/>
        </p:nvSpPr>
        <p:spPr>
          <a:xfrm>
            <a:off x="1171621" y="8175448"/>
            <a:ext cx="4724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// </a:t>
            </a:r>
            <a:r>
              <a:rPr lang="ko-KR" altLang="en-US" sz="2400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같은 문자를 맞췄을 때</a:t>
            </a:r>
            <a:endParaRPr lang="en-US" sz="2400" b="0" i="0" u="none" strike="noStrike" dirty="0">
              <a:solidFill>
                <a:srgbClr val="FFFFFF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D8B65151-49D2-878E-0C1E-DFF3D71D6F71}"/>
              </a:ext>
            </a:extLst>
          </p:cNvPr>
          <p:cNvSpPr txBox="1"/>
          <p:nvPr/>
        </p:nvSpPr>
        <p:spPr>
          <a:xfrm>
            <a:off x="6827296" y="8175448"/>
            <a:ext cx="4724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// </a:t>
            </a:r>
            <a:r>
              <a:rPr lang="ko-KR" altLang="en-US" sz="2400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틀렸을 땐 색이 변화하지 않음</a:t>
            </a:r>
            <a:endParaRPr lang="en-US" sz="2400" b="0" i="0" u="none" strike="noStrike" dirty="0">
              <a:solidFill>
                <a:srgbClr val="FFFFFF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1BB9988C-3405-9A15-06D9-624959A5D44B}"/>
                  </a:ext>
                </a:extLst>
              </p14:cNvPr>
              <p14:cNvContentPartPr/>
              <p14:nvPr/>
            </p14:nvContentPartPr>
            <p14:xfrm>
              <a:off x="7920812" y="4078145"/>
              <a:ext cx="745920" cy="75960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1BB9988C-3405-9A15-06D9-624959A5D4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01732" y="4059065"/>
                <a:ext cx="783720" cy="79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0C971416-EB03-7F7E-1B2D-810264DB6BFE}"/>
                  </a:ext>
                </a:extLst>
              </p14:cNvPr>
              <p14:cNvContentPartPr/>
              <p14:nvPr/>
            </p14:nvContentPartPr>
            <p14:xfrm>
              <a:off x="8731401" y="5629476"/>
              <a:ext cx="745920" cy="75960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0C971416-EB03-7F7E-1B2D-810264DB6BF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12321" y="5610396"/>
                <a:ext cx="783720" cy="79740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그림 26">
            <a:extLst>
              <a:ext uri="{FF2B5EF4-FFF2-40B4-BE49-F238E27FC236}">
                <a16:creationId xmlns:a16="http://schemas.microsoft.com/office/drawing/2014/main" id="{752AA331-0D6A-E711-BE46-5113C01069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73738" y="3775319"/>
            <a:ext cx="4557274" cy="4359847"/>
          </a:xfrm>
          <a:prstGeom prst="rect">
            <a:avLst/>
          </a:prstGeom>
        </p:spPr>
      </p:pic>
      <p:sp>
        <p:nvSpPr>
          <p:cNvPr id="28" name="TextBox 11">
            <a:extLst>
              <a:ext uri="{FF2B5EF4-FFF2-40B4-BE49-F238E27FC236}">
                <a16:creationId xmlns:a16="http://schemas.microsoft.com/office/drawing/2014/main" id="{04C8BED4-5202-FCB6-F432-7C64235223D3}"/>
              </a:ext>
            </a:extLst>
          </p:cNvPr>
          <p:cNvSpPr txBox="1"/>
          <p:nvPr/>
        </p:nvSpPr>
        <p:spPr>
          <a:xfrm>
            <a:off x="12391981" y="8175448"/>
            <a:ext cx="4724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// </a:t>
            </a:r>
            <a:r>
              <a:rPr lang="ko-KR" altLang="en-US" sz="2400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게임이 종료될 경우</a:t>
            </a:r>
            <a:r>
              <a:rPr lang="en-US" altLang="ko-KR" sz="2400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.</a:t>
            </a:r>
            <a:r>
              <a:rPr lang="ko-KR" altLang="en-US" sz="2400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 붉은색</a:t>
            </a:r>
            <a:endParaRPr lang="en-US" sz="2400" b="0" i="0" u="none" strike="noStrike" dirty="0">
              <a:solidFill>
                <a:srgbClr val="FFFFFF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028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0" y="723900"/>
            <a:ext cx="4089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78850"/>
              </a:lnSpc>
            </a:pPr>
            <a:r>
              <a:rPr lang="en-US" sz="2800" spc="100" dirty="0">
                <a:solidFill>
                  <a:srgbClr val="2D2D2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GAME PROGRAMMING</a:t>
            </a:r>
            <a:endParaRPr lang="en-US" altLang="ko-KR" sz="2800" b="0" i="0" u="none" strike="noStrike" spc="-100" dirty="0">
              <a:solidFill>
                <a:srgbClr val="2D2D2D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9530443" y="723900"/>
            <a:ext cx="4838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850"/>
              </a:lnSpc>
            </a:pPr>
            <a:r>
              <a:rPr lang="en-US" sz="2800" b="0" i="0" u="none" strike="noStrike" spc="100" dirty="0">
                <a:solidFill>
                  <a:srgbClr val="2D2D2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SIMPLE  PRESENTATION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455ED66-85B5-117A-C6CA-438FABD6C3CA}"/>
              </a:ext>
            </a:extLst>
          </p:cNvPr>
          <p:cNvGrpSpPr/>
          <p:nvPr/>
        </p:nvGrpSpPr>
        <p:grpSpPr>
          <a:xfrm>
            <a:off x="1098550" y="762907"/>
            <a:ext cx="1600200" cy="330200"/>
            <a:chOff x="1098550" y="571500"/>
            <a:chExt cx="1600200" cy="330200"/>
          </a:xfrm>
        </p:grpSpPr>
        <p:pic>
          <p:nvPicPr>
            <p:cNvPr id="14" name="Picture 12">
              <a:extLst>
                <a:ext uri="{FF2B5EF4-FFF2-40B4-BE49-F238E27FC236}">
                  <a16:creationId xmlns:a16="http://schemas.microsoft.com/office/drawing/2014/main" id="{77765FDF-ACBA-E27D-8404-4F480D8EF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550" y="571500"/>
              <a:ext cx="330200" cy="330200"/>
            </a:xfrm>
            <a:prstGeom prst="rect">
              <a:avLst/>
            </a:prstGeom>
          </p:spPr>
        </p:pic>
        <p:pic>
          <p:nvPicPr>
            <p:cNvPr id="15" name="Picture 13">
              <a:extLst>
                <a:ext uri="{FF2B5EF4-FFF2-40B4-BE49-F238E27FC236}">
                  <a16:creationId xmlns:a16="http://schemas.microsoft.com/office/drawing/2014/main" id="{472EA152-4009-9FC9-C006-CCBD7A9D8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3550" y="571500"/>
              <a:ext cx="330200" cy="330200"/>
            </a:xfrm>
            <a:prstGeom prst="rect">
              <a:avLst/>
            </a:prstGeom>
          </p:spPr>
        </p:pic>
        <p:pic>
          <p:nvPicPr>
            <p:cNvPr id="16" name="Picture 14">
              <a:extLst>
                <a:ext uri="{FF2B5EF4-FFF2-40B4-BE49-F238E27FC236}">
                  <a16:creationId xmlns:a16="http://schemas.microsoft.com/office/drawing/2014/main" id="{800339D7-68A2-793D-90A0-6FEB1CE20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8550" y="571500"/>
              <a:ext cx="330200" cy="330200"/>
            </a:xfrm>
            <a:prstGeom prst="rect">
              <a:avLst/>
            </a:prstGeom>
          </p:spPr>
        </p:pic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8D57980-228F-B20E-5084-BB8D0E55690B}"/>
              </a:ext>
            </a:extLst>
          </p:cNvPr>
          <p:cNvCxnSpPr>
            <a:cxnSpLocks/>
          </p:cNvCxnSpPr>
          <p:nvPr/>
        </p:nvCxnSpPr>
        <p:spPr>
          <a:xfrm>
            <a:off x="-152400" y="7306279"/>
            <a:ext cx="107442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5D94B2-0186-22AE-CB62-D081F4DF7CB7}"/>
              </a:ext>
            </a:extLst>
          </p:cNvPr>
          <p:cNvSpPr txBox="1"/>
          <p:nvPr/>
        </p:nvSpPr>
        <p:spPr>
          <a:xfrm>
            <a:off x="11506200" y="7300044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2D2D2D"/>
                </a:solidFill>
                <a:latin typeface="Gmarket Sans Light" panose="020B0600000101010101" charset="-127"/>
                <a:ea typeface="Gmarket Sans Light" panose="020B0600000101010101" charset="-127"/>
              </a:rPr>
              <a:t>난이도 추가 </a:t>
            </a:r>
            <a:r>
              <a:rPr lang="en-US" altLang="ko-KR" sz="3600" dirty="0">
                <a:solidFill>
                  <a:srgbClr val="2D2D2D"/>
                </a:solidFill>
                <a:latin typeface="Gmarket Sans Light" panose="020B0600000101010101" charset="-127"/>
                <a:ea typeface="Gmarket Sans Light" panose="020B0600000101010101" charset="-127"/>
              </a:rPr>
              <a:t>(</a:t>
            </a:r>
            <a:r>
              <a:rPr lang="ko-KR" altLang="en-US" sz="3600" dirty="0">
                <a:solidFill>
                  <a:srgbClr val="2D2D2D"/>
                </a:solidFill>
                <a:latin typeface="Gmarket Sans Light" panose="020B0600000101010101" charset="-127"/>
                <a:ea typeface="Gmarket Sans Light" panose="020B0600000101010101" charset="-127"/>
              </a:rPr>
              <a:t>행 추가</a:t>
            </a:r>
            <a:r>
              <a:rPr lang="en-US" altLang="ko-KR" sz="3600" dirty="0">
                <a:solidFill>
                  <a:srgbClr val="2D2D2D"/>
                </a:solidFill>
                <a:latin typeface="Gmarket Sans Light" panose="020B0600000101010101" charset="-127"/>
                <a:ea typeface="Gmarket Sans Light" panose="020B0600000101010101" charset="-127"/>
              </a:rPr>
              <a:t>)</a:t>
            </a:r>
          </a:p>
          <a:p>
            <a:r>
              <a:rPr lang="ko-KR" altLang="en-US" sz="3600" dirty="0">
                <a:solidFill>
                  <a:srgbClr val="2D2D2D"/>
                </a:solidFill>
                <a:latin typeface="Gmarket Sans Light" panose="020B0600000101010101" charset="-127"/>
                <a:ea typeface="Gmarket Sans Light" panose="020B0600000101010101" charset="-127"/>
              </a:rPr>
              <a:t>틀린 횟수 카운터</a:t>
            </a:r>
            <a:endParaRPr lang="en-US" altLang="ko-KR" sz="3600" dirty="0">
              <a:solidFill>
                <a:srgbClr val="2D2D2D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r>
              <a:rPr lang="ko-KR" altLang="en-US" sz="3600" dirty="0">
                <a:solidFill>
                  <a:srgbClr val="2D2D2D"/>
                </a:solidFill>
                <a:latin typeface="Gmarket Sans Light" panose="020B0600000101010101" charset="-127"/>
                <a:ea typeface="Gmarket Sans Light" panose="020B0600000101010101" charset="-127"/>
              </a:rPr>
              <a:t>게임 종료 방식 추가</a:t>
            </a:r>
            <a:endParaRPr lang="en-US" altLang="ko-KR" sz="3600" dirty="0">
              <a:solidFill>
                <a:srgbClr val="2D2D2D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EDEE981C-34F8-D357-2D47-445CF604403B}"/>
              </a:ext>
            </a:extLst>
          </p:cNvPr>
          <p:cNvSpPr txBox="1"/>
          <p:nvPr/>
        </p:nvSpPr>
        <p:spPr>
          <a:xfrm>
            <a:off x="2971800" y="3530601"/>
            <a:ext cx="8007350" cy="33654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ko-KR" sz="10600" spc="-200" dirty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03</a:t>
            </a:r>
          </a:p>
          <a:p>
            <a:pPr lvl="0" algn="l">
              <a:lnSpc>
                <a:spcPct val="99600"/>
              </a:lnSpc>
            </a:pPr>
            <a:r>
              <a:rPr lang="ko-KR" altLang="en-US" sz="9600" spc="-200" dirty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추가 기능</a:t>
            </a:r>
            <a:endParaRPr lang="en-US" altLang="ko-KR" sz="9600" b="0" i="0" u="none" strike="noStrike" spc="-200" dirty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CB629F-DB36-B06A-6DA3-3E719945BD64}"/>
              </a:ext>
            </a:extLst>
          </p:cNvPr>
          <p:cNvSpPr txBox="1"/>
          <p:nvPr/>
        </p:nvSpPr>
        <p:spPr>
          <a:xfrm>
            <a:off x="1077097" y="3878185"/>
            <a:ext cx="1587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2D2D2D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&gt;&gt;</a:t>
            </a:r>
            <a:endParaRPr lang="ko-KR" altLang="en-US" sz="9600" dirty="0">
              <a:solidFill>
                <a:srgbClr val="2D2D2D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3152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BC9C464-3D01-A506-0A24-6387CB62C637}"/>
              </a:ext>
            </a:extLst>
          </p:cNvPr>
          <p:cNvCxnSpPr>
            <a:cxnSpLocks/>
          </p:cNvCxnSpPr>
          <p:nvPr/>
        </p:nvCxnSpPr>
        <p:spPr>
          <a:xfrm>
            <a:off x="749300" y="1824341"/>
            <a:ext cx="17703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7F017F-D0B2-C3E2-B3AD-4917C935AE28}"/>
              </a:ext>
            </a:extLst>
          </p:cNvPr>
          <p:cNvSpPr txBox="1"/>
          <p:nvPr/>
        </p:nvSpPr>
        <p:spPr>
          <a:xfrm>
            <a:off x="16761741" y="905949"/>
            <a:ext cx="1078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03</a:t>
            </a:r>
            <a:endParaRPr lang="ko-KR" altLang="en-US" sz="4800" dirty="0">
              <a:solidFill>
                <a:schemeClr val="accent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2A395B-52C5-0122-134B-F6C3EF150848}"/>
              </a:ext>
            </a:extLst>
          </p:cNvPr>
          <p:cNvSpPr txBox="1"/>
          <p:nvPr/>
        </p:nvSpPr>
        <p:spPr>
          <a:xfrm>
            <a:off x="1076200" y="1116274"/>
            <a:ext cx="3012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난이도 추가 </a:t>
            </a:r>
            <a:r>
              <a:rPr lang="en-US" altLang="ko-KR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행 추가</a:t>
            </a:r>
            <a:r>
              <a:rPr lang="en-US" altLang="ko-KR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067563-3587-F497-067B-1916BCD292E5}"/>
              </a:ext>
            </a:extLst>
          </p:cNvPr>
          <p:cNvGrpSpPr/>
          <p:nvPr/>
        </p:nvGrpSpPr>
        <p:grpSpPr>
          <a:xfrm>
            <a:off x="1098550" y="762907"/>
            <a:ext cx="1600200" cy="330200"/>
            <a:chOff x="1098550" y="571500"/>
            <a:chExt cx="1600200" cy="330200"/>
          </a:xfrm>
        </p:grpSpPr>
        <p:pic>
          <p:nvPicPr>
            <p:cNvPr id="48" name="Picture 12">
              <a:extLst>
                <a:ext uri="{FF2B5EF4-FFF2-40B4-BE49-F238E27FC236}">
                  <a16:creationId xmlns:a16="http://schemas.microsoft.com/office/drawing/2014/main" id="{62640C74-5A88-C4F9-051D-8A87373B6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8550" y="571500"/>
              <a:ext cx="330200" cy="330200"/>
            </a:xfrm>
            <a:prstGeom prst="rect">
              <a:avLst/>
            </a:prstGeom>
          </p:spPr>
        </p:pic>
        <p:pic>
          <p:nvPicPr>
            <p:cNvPr id="49" name="Picture 13">
              <a:extLst>
                <a:ext uri="{FF2B5EF4-FFF2-40B4-BE49-F238E27FC236}">
                  <a16:creationId xmlns:a16="http://schemas.microsoft.com/office/drawing/2014/main" id="{9C065F3C-1F72-7022-BCDB-CC8E7E61F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550" y="571500"/>
              <a:ext cx="330200" cy="330200"/>
            </a:xfrm>
            <a:prstGeom prst="rect">
              <a:avLst/>
            </a:prstGeom>
          </p:spPr>
        </p:pic>
        <p:pic>
          <p:nvPicPr>
            <p:cNvPr id="50" name="Picture 14">
              <a:extLst>
                <a:ext uri="{FF2B5EF4-FFF2-40B4-BE49-F238E27FC236}">
                  <a16:creationId xmlns:a16="http://schemas.microsoft.com/office/drawing/2014/main" id="{9B09813E-EF08-C65D-98FA-1C53BB4C4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8550" y="571500"/>
              <a:ext cx="330200" cy="3302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22E324-41A9-0A87-133A-230958A2E082}"/>
              </a:ext>
            </a:extLst>
          </p:cNvPr>
          <p:cNvSpPr txBox="1"/>
          <p:nvPr/>
        </p:nvSpPr>
        <p:spPr>
          <a:xfrm>
            <a:off x="757320" y="2151833"/>
            <a:ext cx="94534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추가 기능 </a:t>
            </a:r>
            <a:r>
              <a:rPr lang="en-US" altLang="ko-KR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1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0C05672F-63ED-AF50-2D2B-0BB93DA7A990}"/>
              </a:ext>
            </a:extLst>
          </p:cNvPr>
          <p:cNvSpPr txBox="1"/>
          <p:nvPr/>
        </p:nvSpPr>
        <p:spPr>
          <a:xfrm>
            <a:off x="7391399" y="2151833"/>
            <a:ext cx="10164679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3x3, 5x5, 7x7 </a:t>
            </a:r>
            <a:r>
              <a:rPr lang="ko-KR" altLang="en-US" sz="2400" b="0" i="0" u="none" strike="noStrike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각</a:t>
            </a:r>
            <a:r>
              <a:rPr lang="ko-KR" altLang="en-US" sz="2400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각 하</a:t>
            </a:r>
            <a:r>
              <a:rPr lang="en-US" altLang="ko-KR" sz="2400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400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중</a:t>
            </a:r>
            <a:r>
              <a:rPr lang="en-US" altLang="ko-KR" sz="2400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400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상으로 난이도 선택창 추가</a:t>
            </a:r>
            <a:endParaRPr lang="en-US" sz="2400" b="0" i="0" u="none" strike="noStrike" dirty="0">
              <a:solidFill>
                <a:srgbClr val="FFFFFF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A45260-6515-D01B-D6C8-06B0D3BB7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20" y="3167496"/>
            <a:ext cx="7278614" cy="635659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FBD1C6E-78D7-D8F1-A5FB-9DA3B63CD8C0}"/>
              </a:ext>
            </a:extLst>
          </p:cNvPr>
          <p:cNvCxnSpPr>
            <a:cxnSpLocks/>
          </p:cNvCxnSpPr>
          <p:nvPr/>
        </p:nvCxnSpPr>
        <p:spPr>
          <a:xfrm>
            <a:off x="1428750" y="3467100"/>
            <a:ext cx="222885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8159768C-4933-2668-FBEA-B4840502545A}"/>
                  </a:ext>
                </a:extLst>
              </p14:cNvPr>
              <p14:cNvContentPartPr/>
              <p14:nvPr/>
            </p14:nvContentPartPr>
            <p14:xfrm>
              <a:off x="2085917" y="8090610"/>
              <a:ext cx="2228850" cy="710485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8159768C-4933-2668-FBEA-B484050254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31924" y="7982634"/>
                <a:ext cx="2336477" cy="926078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559E2237-CE00-1A5D-049B-FF83352E2B6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7378" b="18573"/>
          <a:stretch/>
        </p:blipFill>
        <p:spPr>
          <a:xfrm>
            <a:off x="8534401" y="4738974"/>
            <a:ext cx="8839200" cy="17427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D65A52-232E-F3C8-7B62-6875E9B13F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4401" y="4705862"/>
            <a:ext cx="9601199" cy="2153263"/>
          </a:xfrm>
          <a:prstGeom prst="rect">
            <a:avLst/>
          </a:prstGeom>
        </p:spPr>
      </p:pic>
      <p:sp>
        <p:nvSpPr>
          <p:cNvPr id="17" name="TextBox 11">
            <a:extLst>
              <a:ext uri="{FF2B5EF4-FFF2-40B4-BE49-F238E27FC236}">
                <a16:creationId xmlns:a16="http://schemas.microsoft.com/office/drawing/2014/main" id="{24C59E4A-111F-8311-B8D1-B8F02BAEFF35}"/>
              </a:ext>
            </a:extLst>
          </p:cNvPr>
          <p:cNvSpPr txBox="1"/>
          <p:nvPr/>
        </p:nvSpPr>
        <p:spPr>
          <a:xfrm>
            <a:off x="8571808" y="4000500"/>
            <a:ext cx="4724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→ </a:t>
            </a:r>
            <a:r>
              <a:rPr lang="en-US" altLang="ko-KR" sz="2400" b="0" i="0" u="none" strike="noStrike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Switch </a:t>
            </a:r>
            <a:r>
              <a:rPr lang="ko-KR" altLang="en-US" sz="2400" b="0" i="0" u="none" strike="noStrike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문을 사용해 난이도 조절</a:t>
            </a:r>
            <a:endParaRPr lang="en-US" sz="2400" b="0" i="0" u="none" strike="noStrike" dirty="0">
              <a:solidFill>
                <a:srgbClr val="FFFFFF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76239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BC9C464-3D01-A506-0A24-6387CB62C637}"/>
              </a:ext>
            </a:extLst>
          </p:cNvPr>
          <p:cNvCxnSpPr>
            <a:cxnSpLocks/>
          </p:cNvCxnSpPr>
          <p:nvPr/>
        </p:nvCxnSpPr>
        <p:spPr>
          <a:xfrm>
            <a:off x="749300" y="1824341"/>
            <a:ext cx="17703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7F017F-D0B2-C3E2-B3AD-4917C935AE28}"/>
              </a:ext>
            </a:extLst>
          </p:cNvPr>
          <p:cNvSpPr txBox="1"/>
          <p:nvPr/>
        </p:nvSpPr>
        <p:spPr>
          <a:xfrm>
            <a:off x="16761741" y="905949"/>
            <a:ext cx="1078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03</a:t>
            </a:r>
            <a:endParaRPr lang="ko-KR" altLang="en-US" sz="4800" dirty="0">
              <a:solidFill>
                <a:schemeClr val="accent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2A395B-52C5-0122-134B-F6C3EF150848}"/>
              </a:ext>
            </a:extLst>
          </p:cNvPr>
          <p:cNvSpPr txBox="1"/>
          <p:nvPr/>
        </p:nvSpPr>
        <p:spPr>
          <a:xfrm>
            <a:off x="1076200" y="1116274"/>
            <a:ext cx="3012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난이도 추가 </a:t>
            </a:r>
            <a:r>
              <a:rPr lang="en-US" altLang="ko-KR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행 추가</a:t>
            </a:r>
            <a:r>
              <a:rPr lang="en-US" altLang="ko-KR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067563-3587-F497-067B-1916BCD292E5}"/>
              </a:ext>
            </a:extLst>
          </p:cNvPr>
          <p:cNvGrpSpPr/>
          <p:nvPr/>
        </p:nvGrpSpPr>
        <p:grpSpPr>
          <a:xfrm>
            <a:off x="1098550" y="762907"/>
            <a:ext cx="1600200" cy="330200"/>
            <a:chOff x="1098550" y="571500"/>
            <a:chExt cx="1600200" cy="330200"/>
          </a:xfrm>
        </p:grpSpPr>
        <p:pic>
          <p:nvPicPr>
            <p:cNvPr id="48" name="Picture 12">
              <a:extLst>
                <a:ext uri="{FF2B5EF4-FFF2-40B4-BE49-F238E27FC236}">
                  <a16:creationId xmlns:a16="http://schemas.microsoft.com/office/drawing/2014/main" id="{62640C74-5A88-C4F9-051D-8A87373B6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8550" y="571500"/>
              <a:ext cx="330200" cy="330200"/>
            </a:xfrm>
            <a:prstGeom prst="rect">
              <a:avLst/>
            </a:prstGeom>
          </p:spPr>
        </p:pic>
        <p:pic>
          <p:nvPicPr>
            <p:cNvPr id="49" name="Picture 13">
              <a:extLst>
                <a:ext uri="{FF2B5EF4-FFF2-40B4-BE49-F238E27FC236}">
                  <a16:creationId xmlns:a16="http://schemas.microsoft.com/office/drawing/2014/main" id="{9C065F3C-1F72-7022-BCDB-CC8E7E61F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550" y="571500"/>
              <a:ext cx="330200" cy="330200"/>
            </a:xfrm>
            <a:prstGeom prst="rect">
              <a:avLst/>
            </a:prstGeom>
          </p:spPr>
        </p:pic>
        <p:pic>
          <p:nvPicPr>
            <p:cNvPr id="50" name="Picture 14">
              <a:extLst>
                <a:ext uri="{FF2B5EF4-FFF2-40B4-BE49-F238E27FC236}">
                  <a16:creationId xmlns:a16="http://schemas.microsoft.com/office/drawing/2014/main" id="{9B09813E-EF08-C65D-98FA-1C53BB4C4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8550" y="571500"/>
              <a:ext cx="330200" cy="3302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22E324-41A9-0A87-133A-230958A2E082}"/>
              </a:ext>
            </a:extLst>
          </p:cNvPr>
          <p:cNvSpPr txBox="1"/>
          <p:nvPr/>
        </p:nvSpPr>
        <p:spPr>
          <a:xfrm>
            <a:off x="757320" y="2151833"/>
            <a:ext cx="94534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추가 기능 </a:t>
            </a:r>
            <a:r>
              <a:rPr lang="en-US" altLang="ko-KR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1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0C05672F-63ED-AF50-2D2B-0BB93DA7A990}"/>
              </a:ext>
            </a:extLst>
          </p:cNvPr>
          <p:cNvSpPr txBox="1"/>
          <p:nvPr/>
        </p:nvSpPr>
        <p:spPr>
          <a:xfrm>
            <a:off x="7391399" y="2151833"/>
            <a:ext cx="10164679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3x3, 5x5, 7x7 </a:t>
            </a:r>
            <a:r>
              <a:rPr lang="ko-KR" altLang="en-US" sz="2400" b="0" i="0" u="none" strike="noStrike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각</a:t>
            </a:r>
            <a:r>
              <a:rPr lang="ko-KR" altLang="en-US" sz="2400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각 하</a:t>
            </a:r>
            <a:r>
              <a:rPr lang="en-US" altLang="ko-KR" sz="2400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400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중</a:t>
            </a:r>
            <a:r>
              <a:rPr lang="en-US" altLang="ko-KR" sz="2400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400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상으로 난이도 선택창 추가</a:t>
            </a:r>
            <a:endParaRPr lang="en-US" sz="2400" b="0" i="0" u="none" strike="noStrike" dirty="0">
              <a:solidFill>
                <a:srgbClr val="FFFFFF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9988B6-EB4C-D848-6C44-4FD27086BF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401" y="4705862"/>
            <a:ext cx="9601199" cy="21532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253874-3C98-BEFB-DE2D-7730702BC9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3550" y="6586259"/>
            <a:ext cx="3119182" cy="29378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E54987-F2A4-2563-BB02-2A02C600F4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7400" y="5448299"/>
            <a:ext cx="4502918" cy="41407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C82E4C-71C0-5BD3-AFC8-7686232069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49665" y="4187687"/>
            <a:ext cx="5581650" cy="5406727"/>
          </a:xfrm>
          <a:prstGeom prst="rect">
            <a:avLst/>
          </a:prstGeom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18E48C95-A64D-E0EC-914F-67C183C9D3F7}"/>
              </a:ext>
            </a:extLst>
          </p:cNvPr>
          <p:cNvSpPr txBox="1"/>
          <p:nvPr/>
        </p:nvSpPr>
        <p:spPr>
          <a:xfrm>
            <a:off x="1733550" y="9296145"/>
            <a:ext cx="352425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// 3</a:t>
            </a:r>
            <a:r>
              <a:rPr lang="ko-KR" altLang="en-US" sz="2400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행</a:t>
            </a:r>
            <a:endParaRPr lang="en-US" sz="2400" b="0" i="0" u="none" strike="noStrike" dirty="0">
              <a:solidFill>
                <a:srgbClr val="FFFFFF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3BBB87B7-80E0-FAF1-09ED-63A8921F3C13}"/>
              </a:ext>
            </a:extLst>
          </p:cNvPr>
          <p:cNvSpPr txBox="1"/>
          <p:nvPr/>
        </p:nvSpPr>
        <p:spPr>
          <a:xfrm>
            <a:off x="5861858" y="9296145"/>
            <a:ext cx="352425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// 5</a:t>
            </a:r>
            <a:r>
              <a:rPr lang="ko-KR" altLang="en-US" sz="2400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행</a:t>
            </a:r>
            <a:endParaRPr lang="en-US" sz="2400" b="0" i="0" u="none" strike="noStrike" dirty="0">
              <a:solidFill>
                <a:srgbClr val="FFFFFF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C8136D61-EB62-2146-F4C1-AF21D9B3661C}"/>
              </a:ext>
            </a:extLst>
          </p:cNvPr>
          <p:cNvSpPr txBox="1"/>
          <p:nvPr/>
        </p:nvSpPr>
        <p:spPr>
          <a:xfrm>
            <a:off x="11449665" y="9327103"/>
            <a:ext cx="352425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40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// 7</a:t>
            </a:r>
            <a:r>
              <a:rPr lang="ko-KR" altLang="en-US" sz="2400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행</a:t>
            </a:r>
            <a:endParaRPr lang="en-US" sz="2400" b="0" i="0" u="none" strike="noStrike" dirty="0">
              <a:solidFill>
                <a:srgbClr val="FFFFFF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67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-0.425 -0.15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50" y="-7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BC9C464-3D01-A506-0A24-6387CB62C637}"/>
              </a:ext>
            </a:extLst>
          </p:cNvPr>
          <p:cNvCxnSpPr>
            <a:cxnSpLocks/>
          </p:cNvCxnSpPr>
          <p:nvPr/>
        </p:nvCxnSpPr>
        <p:spPr>
          <a:xfrm>
            <a:off x="749300" y="1824341"/>
            <a:ext cx="17703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7F017F-D0B2-C3E2-B3AD-4917C935AE28}"/>
              </a:ext>
            </a:extLst>
          </p:cNvPr>
          <p:cNvSpPr txBox="1"/>
          <p:nvPr/>
        </p:nvSpPr>
        <p:spPr>
          <a:xfrm>
            <a:off x="16761741" y="905949"/>
            <a:ext cx="1078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03</a:t>
            </a:r>
            <a:endParaRPr lang="ko-KR" altLang="en-US" sz="4800" dirty="0">
              <a:solidFill>
                <a:schemeClr val="accent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2A395B-52C5-0122-134B-F6C3EF150848}"/>
              </a:ext>
            </a:extLst>
          </p:cNvPr>
          <p:cNvSpPr txBox="1"/>
          <p:nvPr/>
        </p:nvSpPr>
        <p:spPr>
          <a:xfrm>
            <a:off x="1076200" y="1116274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틀린 횟수 카운터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067563-3587-F497-067B-1916BCD292E5}"/>
              </a:ext>
            </a:extLst>
          </p:cNvPr>
          <p:cNvGrpSpPr/>
          <p:nvPr/>
        </p:nvGrpSpPr>
        <p:grpSpPr>
          <a:xfrm>
            <a:off x="1098550" y="762907"/>
            <a:ext cx="1600200" cy="330200"/>
            <a:chOff x="1098550" y="571500"/>
            <a:chExt cx="1600200" cy="330200"/>
          </a:xfrm>
        </p:grpSpPr>
        <p:pic>
          <p:nvPicPr>
            <p:cNvPr id="48" name="Picture 12">
              <a:extLst>
                <a:ext uri="{FF2B5EF4-FFF2-40B4-BE49-F238E27FC236}">
                  <a16:creationId xmlns:a16="http://schemas.microsoft.com/office/drawing/2014/main" id="{62640C74-5A88-C4F9-051D-8A87373B6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8550" y="571500"/>
              <a:ext cx="330200" cy="330200"/>
            </a:xfrm>
            <a:prstGeom prst="rect">
              <a:avLst/>
            </a:prstGeom>
          </p:spPr>
        </p:pic>
        <p:pic>
          <p:nvPicPr>
            <p:cNvPr id="49" name="Picture 13">
              <a:extLst>
                <a:ext uri="{FF2B5EF4-FFF2-40B4-BE49-F238E27FC236}">
                  <a16:creationId xmlns:a16="http://schemas.microsoft.com/office/drawing/2014/main" id="{9C065F3C-1F72-7022-BCDB-CC8E7E61F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550" y="571500"/>
              <a:ext cx="330200" cy="330200"/>
            </a:xfrm>
            <a:prstGeom prst="rect">
              <a:avLst/>
            </a:prstGeom>
          </p:spPr>
        </p:pic>
        <p:pic>
          <p:nvPicPr>
            <p:cNvPr id="50" name="Picture 14">
              <a:extLst>
                <a:ext uri="{FF2B5EF4-FFF2-40B4-BE49-F238E27FC236}">
                  <a16:creationId xmlns:a16="http://schemas.microsoft.com/office/drawing/2014/main" id="{9B09813E-EF08-C65D-98FA-1C53BB4C4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8550" y="571500"/>
              <a:ext cx="330200" cy="3302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22E324-41A9-0A87-133A-230958A2E082}"/>
              </a:ext>
            </a:extLst>
          </p:cNvPr>
          <p:cNvSpPr txBox="1"/>
          <p:nvPr/>
        </p:nvSpPr>
        <p:spPr>
          <a:xfrm>
            <a:off x="757320" y="2151833"/>
            <a:ext cx="94534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추가 기능 </a:t>
            </a:r>
            <a:r>
              <a:rPr lang="en-US" altLang="ko-KR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2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0C05672F-63ED-AF50-2D2B-0BB93DA7A990}"/>
              </a:ext>
            </a:extLst>
          </p:cNvPr>
          <p:cNvSpPr txBox="1"/>
          <p:nvPr/>
        </p:nvSpPr>
        <p:spPr>
          <a:xfrm>
            <a:off x="7391399" y="2151833"/>
            <a:ext cx="10164679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틀린 횟수를 화면에 표시하고</a:t>
            </a:r>
            <a:r>
              <a:rPr lang="en-US" altLang="ko-KR" sz="2400" b="0" i="0" u="none" strike="noStrike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, 5</a:t>
            </a:r>
            <a:r>
              <a:rPr lang="ko-KR" altLang="en-US" sz="2400" b="0" i="0" u="none" strike="noStrike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번 이상 틀릴 시 게임이 종료됨</a:t>
            </a:r>
            <a:endParaRPr lang="en-US" sz="2400" b="0" i="0" u="none" strike="noStrike" dirty="0">
              <a:solidFill>
                <a:srgbClr val="FFFFFF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05FE0B-388C-0F15-743B-54EE32BE6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0488" y="3046540"/>
            <a:ext cx="7925903" cy="66242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49C33C1-E7D8-C875-EE07-2AB39FA881C6}"/>
                  </a:ext>
                </a:extLst>
              </p14:cNvPr>
              <p14:cNvContentPartPr/>
              <p14:nvPr/>
            </p14:nvContentPartPr>
            <p14:xfrm>
              <a:off x="12039600" y="6438305"/>
              <a:ext cx="1476000" cy="53092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49C33C1-E7D8-C875-EE07-2AB39FA881C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985600" y="6329954"/>
                <a:ext cx="1583640" cy="269433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81D70A-EEB6-E204-B33D-E287BD608600}"/>
              </a:ext>
            </a:extLst>
          </p:cNvPr>
          <p:cNvSpPr/>
          <p:nvPr/>
        </p:nvSpPr>
        <p:spPr>
          <a:xfrm>
            <a:off x="11170096" y="7765782"/>
            <a:ext cx="6510828" cy="1393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55590C3-C01F-72B5-1876-146E614425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345" y="3040833"/>
            <a:ext cx="7773501" cy="31652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CE3E1174-6CE9-3AC2-D4DF-3C2FAE0921D1}"/>
                  </a:ext>
                </a:extLst>
              </p14:cNvPr>
              <p14:cNvContentPartPr/>
              <p14:nvPr/>
            </p14:nvContentPartPr>
            <p14:xfrm>
              <a:off x="5356200" y="4460460"/>
              <a:ext cx="1654200" cy="7344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CE3E1174-6CE9-3AC2-D4DF-3C2FAE0921D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50080" y="4454340"/>
                <a:ext cx="166644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그룹 27">
            <a:extLst>
              <a:ext uri="{FF2B5EF4-FFF2-40B4-BE49-F238E27FC236}">
                <a16:creationId xmlns:a16="http://schemas.microsoft.com/office/drawing/2014/main" id="{95601F15-32F6-744C-A084-6E28ECE21739}"/>
              </a:ext>
            </a:extLst>
          </p:cNvPr>
          <p:cNvGrpSpPr/>
          <p:nvPr/>
        </p:nvGrpSpPr>
        <p:grpSpPr>
          <a:xfrm>
            <a:off x="7369052" y="4327136"/>
            <a:ext cx="4644360" cy="2045520"/>
            <a:chOff x="7369052" y="4327136"/>
            <a:chExt cx="4644360" cy="20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C5A1B90-818D-2D2B-7A22-92D5A4BA4B04}"/>
                    </a:ext>
                  </a:extLst>
                </p14:cNvPr>
                <p14:cNvContentPartPr/>
                <p14:nvPr/>
              </p14:nvContentPartPr>
              <p14:xfrm>
                <a:off x="7419092" y="4396616"/>
                <a:ext cx="4594320" cy="19760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C5A1B90-818D-2D2B-7A22-92D5A4BA4B0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12972" y="4390496"/>
                  <a:ext cx="4606560" cy="19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EAE5BD4-FE2D-7B64-37C2-559732A48B32}"/>
                    </a:ext>
                  </a:extLst>
                </p14:cNvPr>
                <p14:cNvContentPartPr/>
                <p14:nvPr/>
              </p14:nvContentPartPr>
              <p14:xfrm>
                <a:off x="7387052" y="4405616"/>
                <a:ext cx="43920" cy="1825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EAE5BD4-FE2D-7B64-37C2-559732A48B3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80932" y="4399496"/>
                  <a:ext cx="56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C85AAB4-298B-4858-CDAC-79A64E64039A}"/>
                    </a:ext>
                  </a:extLst>
                </p14:cNvPr>
                <p14:cNvContentPartPr/>
                <p14:nvPr/>
              </p14:nvContentPartPr>
              <p14:xfrm>
                <a:off x="7369052" y="4327136"/>
                <a:ext cx="217440" cy="1004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C85AAB4-298B-4858-CDAC-79A64E64039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62932" y="4321016"/>
                  <a:ext cx="22968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2B4845E-BE63-557F-5F4E-C744740E0557}"/>
              </a:ext>
            </a:extLst>
          </p:cNvPr>
          <p:cNvGrpSpPr/>
          <p:nvPr/>
        </p:nvGrpSpPr>
        <p:grpSpPr>
          <a:xfrm>
            <a:off x="1080682" y="3040833"/>
            <a:ext cx="7758518" cy="6715645"/>
            <a:chOff x="991830" y="3040833"/>
            <a:chExt cx="7758518" cy="671564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E4F0D4E-7A87-3D6D-C5EF-3F2F64447253}"/>
                </a:ext>
              </a:extLst>
            </p:cNvPr>
            <p:cNvGrpSpPr/>
            <p:nvPr/>
          </p:nvGrpSpPr>
          <p:grpSpPr>
            <a:xfrm>
              <a:off x="991830" y="3040833"/>
              <a:ext cx="7758518" cy="6715645"/>
              <a:chOff x="3829550" y="3080482"/>
              <a:chExt cx="7758518" cy="6715645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256F1A57-D1D5-9A88-6F79-90CA98D3B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29550" y="3080482"/>
                <a:ext cx="7758518" cy="6715645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9ED6D513-E6FF-C05B-5FA4-EEF9842063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r="58721"/>
              <a:stretch/>
            </p:blipFill>
            <p:spPr>
              <a:xfrm>
                <a:off x="3906681" y="3104165"/>
                <a:ext cx="3208825" cy="3165259"/>
              </a:xfrm>
              <a:prstGeom prst="rect">
                <a:avLst/>
              </a:prstGeom>
            </p:spPr>
          </p:pic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5BCB03-BC46-D3CB-58DA-B042D973B84E}"/>
                </a:ext>
              </a:extLst>
            </p:cNvPr>
            <p:cNvSpPr/>
            <p:nvPr/>
          </p:nvSpPr>
          <p:spPr>
            <a:xfrm>
              <a:off x="991830" y="7277100"/>
              <a:ext cx="203335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1639435-7D15-FDC2-5FCF-28D33BC3A709}"/>
              </a:ext>
            </a:extLst>
          </p:cNvPr>
          <p:cNvCxnSpPr>
            <a:cxnSpLocks/>
          </p:cNvCxnSpPr>
          <p:nvPr/>
        </p:nvCxnSpPr>
        <p:spPr>
          <a:xfrm>
            <a:off x="1098550" y="8343900"/>
            <a:ext cx="690245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79101F6-AD8D-082C-5034-A11EAF5864D8}"/>
              </a:ext>
            </a:extLst>
          </p:cNvPr>
          <p:cNvGrpSpPr/>
          <p:nvPr/>
        </p:nvGrpSpPr>
        <p:grpSpPr>
          <a:xfrm rot="2082370" flipV="1">
            <a:off x="8018868" y="8133576"/>
            <a:ext cx="3194126" cy="1406792"/>
            <a:chOff x="7369052" y="4327136"/>
            <a:chExt cx="4644360" cy="20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84E5B40E-B3A8-118A-DE29-9ED8C12607A1}"/>
                    </a:ext>
                  </a:extLst>
                </p14:cNvPr>
                <p14:cNvContentPartPr/>
                <p14:nvPr/>
              </p14:nvContentPartPr>
              <p14:xfrm>
                <a:off x="7419092" y="4396616"/>
                <a:ext cx="4594320" cy="19760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84E5B40E-B3A8-118A-DE29-9ED8C12607A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10193" y="4387717"/>
                  <a:ext cx="4612117" cy="19938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E104D1B4-176E-EF85-66D0-12CF974E1265}"/>
                    </a:ext>
                  </a:extLst>
                </p14:cNvPr>
                <p14:cNvContentPartPr/>
                <p14:nvPr/>
              </p14:nvContentPartPr>
              <p14:xfrm>
                <a:off x="7387052" y="4405616"/>
                <a:ext cx="43920" cy="1825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E104D1B4-176E-EF85-66D0-12CF974E12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78163" y="4396725"/>
                  <a:ext cx="61697" cy="2003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0D17D33E-1F6F-1FFD-3B81-D1FC1EBF5D88}"/>
                    </a:ext>
                  </a:extLst>
                </p14:cNvPr>
                <p14:cNvContentPartPr/>
                <p14:nvPr/>
              </p14:nvContentPartPr>
              <p14:xfrm>
                <a:off x="7369052" y="4327136"/>
                <a:ext cx="217440" cy="1004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0D17D33E-1F6F-1FFD-3B81-D1FC1EBF5D8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360145" y="4318243"/>
                  <a:ext cx="235254" cy="11822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962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BC9C464-3D01-A506-0A24-6387CB62C637}"/>
              </a:ext>
            </a:extLst>
          </p:cNvPr>
          <p:cNvCxnSpPr>
            <a:cxnSpLocks/>
          </p:cNvCxnSpPr>
          <p:nvPr/>
        </p:nvCxnSpPr>
        <p:spPr>
          <a:xfrm>
            <a:off x="749300" y="1824341"/>
            <a:ext cx="17703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7F017F-D0B2-C3E2-B3AD-4917C935AE28}"/>
              </a:ext>
            </a:extLst>
          </p:cNvPr>
          <p:cNvSpPr txBox="1"/>
          <p:nvPr/>
        </p:nvSpPr>
        <p:spPr>
          <a:xfrm>
            <a:off x="16761741" y="905949"/>
            <a:ext cx="1078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03</a:t>
            </a:r>
            <a:endParaRPr lang="ko-KR" altLang="en-US" sz="4800" dirty="0">
              <a:solidFill>
                <a:schemeClr val="accent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2A395B-52C5-0122-134B-F6C3EF150848}"/>
              </a:ext>
            </a:extLst>
          </p:cNvPr>
          <p:cNvSpPr txBox="1"/>
          <p:nvPr/>
        </p:nvSpPr>
        <p:spPr>
          <a:xfrm>
            <a:off x="1076200" y="1116274"/>
            <a:ext cx="2816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게임 종료 방식 추가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067563-3587-F497-067B-1916BCD292E5}"/>
              </a:ext>
            </a:extLst>
          </p:cNvPr>
          <p:cNvGrpSpPr/>
          <p:nvPr/>
        </p:nvGrpSpPr>
        <p:grpSpPr>
          <a:xfrm>
            <a:off x="1098550" y="762907"/>
            <a:ext cx="1600200" cy="330200"/>
            <a:chOff x="1098550" y="571500"/>
            <a:chExt cx="1600200" cy="330200"/>
          </a:xfrm>
        </p:grpSpPr>
        <p:pic>
          <p:nvPicPr>
            <p:cNvPr id="48" name="Picture 12">
              <a:extLst>
                <a:ext uri="{FF2B5EF4-FFF2-40B4-BE49-F238E27FC236}">
                  <a16:creationId xmlns:a16="http://schemas.microsoft.com/office/drawing/2014/main" id="{62640C74-5A88-C4F9-051D-8A87373B6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8550" y="571500"/>
              <a:ext cx="330200" cy="330200"/>
            </a:xfrm>
            <a:prstGeom prst="rect">
              <a:avLst/>
            </a:prstGeom>
          </p:spPr>
        </p:pic>
        <p:pic>
          <p:nvPicPr>
            <p:cNvPr id="49" name="Picture 13">
              <a:extLst>
                <a:ext uri="{FF2B5EF4-FFF2-40B4-BE49-F238E27FC236}">
                  <a16:creationId xmlns:a16="http://schemas.microsoft.com/office/drawing/2014/main" id="{9C065F3C-1F72-7022-BCDB-CC8E7E61F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550" y="571500"/>
              <a:ext cx="330200" cy="330200"/>
            </a:xfrm>
            <a:prstGeom prst="rect">
              <a:avLst/>
            </a:prstGeom>
          </p:spPr>
        </p:pic>
        <p:pic>
          <p:nvPicPr>
            <p:cNvPr id="50" name="Picture 14">
              <a:extLst>
                <a:ext uri="{FF2B5EF4-FFF2-40B4-BE49-F238E27FC236}">
                  <a16:creationId xmlns:a16="http://schemas.microsoft.com/office/drawing/2014/main" id="{9B09813E-EF08-C65D-98FA-1C53BB4C4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8550" y="571500"/>
              <a:ext cx="330200" cy="3302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22E324-41A9-0A87-133A-230958A2E082}"/>
              </a:ext>
            </a:extLst>
          </p:cNvPr>
          <p:cNvSpPr txBox="1"/>
          <p:nvPr/>
        </p:nvSpPr>
        <p:spPr>
          <a:xfrm>
            <a:off x="757320" y="2151833"/>
            <a:ext cx="94534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추가 기능 </a:t>
            </a:r>
            <a:r>
              <a:rPr lang="en-US" altLang="ko-KR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3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0C05672F-63ED-AF50-2D2B-0BB93DA7A990}"/>
              </a:ext>
            </a:extLst>
          </p:cNvPr>
          <p:cNvSpPr txBox="1"/>
          <p:nvPr/>
        </p:nvSpPr>
        <p:spPr>
          <a:xfrm>
            <a:off x="7391399" y="2151833"/>
            <a:ext cx="10164679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함정</a:t>
            </a:r>
            <a:r>
              <a:rPr lang="en-US" altLang="ko-KR" sz="2400" b="0" i="0" u="none" strike="noStrike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. @ </a:t>
            </a:r>
            <a:r>
              <a:rPr lang="ko-KR" altLang="en-US" sz="2400" b="0" i="0" u="none" strike="noStrike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기호를 찾았을 때</a:t>
            </a:r>
            <a:r>
              <a:rPr lang="en-US" altLang="ko-KR" sz="2400" b="0" i="0" u="none" strike="noStrike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400" b="0" i="0" u="none" strike="noStrike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게임이 종료됨</a:t>
            </a:r>
            <a:endParaRPr lang="en-US" sz="2400" b="0" i="0" u="none" strike="noStrike" dirty="0">
              <a:solidFill>
                <a:srgbClr val="FFFFFF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F06A06-86B6-BDE5-9CC6-10A4E1860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4457700"/>
            <a:ext cx="5643480" cy="31757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2D8916-8178-82B6-EA97-546157027663}"/>
              </a:ext>
            </a:extLst>
          </p:cNvPr>
          <p:cNvSpPr txBox="1"/>
          <p:nvPr/>
        </p:nvSpPr>
        <p:spPr>
          <a:xfrm>
            <a:off x="7884459" y="4811860"/>
            <a:ext cx="3889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// @ </a:t>
            </a:r>
            <a:r>
              <a:rPr lang="ko-KR" altLang="en-US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기호를 문제 내에 추가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B6621-A84D-4F36-EA4E-266030124A1E}"/>
              </a:ext>
            </a:extLst>
          </p:cNvPr>
          <p:cNvSpPr txBox="1"/>
          <p:nvPr/>
        </p:nvSpPr>
        <p:spPr>
          <a:xfrm>
            <a:off x="7848600" y="6791227"/>
            <a:ext cx="998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// @ </a:t>
            </a:r>
            <a:r>
              <a:rPr lang="ko-KR" altLang="en-US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기호를 먼저 그리드에 무작위로 배치</a:t>
            </a:r>
            <a:r>
              <a:rPr lang="en-US" altLang="ko-KR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그 후 남은 자리에 문자 쌍 배치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9E663AF9-9529-DC65-9806-C691812AD36A}"/>
              </a:ext>
            </a:extLst>
          </p:cNvPr>
          <p:cNvSpPr txBox="1"/>
          <p:nvPr/>
        </p:nvSpPr>
        <p:spPr>
          <a:xfrm>
            <a:off x="923738" y="7562453"/>
            <a:ext cx="4724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400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▲</a:t>
            </a:r>
            <a:r>
              <a:rPr lang="ko-KR" altLang="en-US" sz="2400" b="0" i="0" u="none" strike="noStrike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 </a:t>
            </a:r>
            <a:r>
              <a:rPr lang="en-US" altLang="ko-KR" sz="2400" b="0" i="0" u="none" strike="noStrike" dirty="0" err="1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make_question</a:t>
            </a:r>
            <a:r>
              <a:rPr lang="ko-KR" altLang="en-US" sz="2400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 함수 중</a:t>
            </a:r>
            <a:endParaRPr lang="en-US" sz="2400" b="0" i="0" u="none" strike="noStrike" dirty="0">
              <a:solidFill>
                <a:srgbClr val="FFFFFF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118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BC9C464-3D01-A506-0A24-6387CB62C637}"/>
              </a:ext>
            </a:extLst>
          </p:cNvPr>
          <p:cNvCxnSpPr>
            <a:cxnSpLocks/>
          </p:cNvCxnSpPr>
          <p:nvPr/>
        </p:nvCxnSpPr>
        <p:spPr>
          <a:xfrm>
            <a:off x="749300" y="1824341"/>
            <a:ext cx="17703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7F017F-D0B2-C3E2-B3AD-4917C935AE28}"/>
              </a:ext>
            </a:extLst>
          </p:cNvPr>
          <p:cNvSpPr txBox="1"/>
          <p:nvPr/>
        </p:nvSpPr>
        <p:spPr>
          <a:xfrm>
            <a:off x="16761741" y="905949"/>
            <a:ext cx="1078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03</a:t>
            </a:r>
            <a:endParaRPr lang="ko-KR" altLang="en-US" sz="4800" dirty="0">
              <a:solidFill>
                <a:schemeClr val="accent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2A395B-52C5-0122-134B-F6C3EF150848}"/>
              </a:ext>
            </a:extLst>
          </p:cNvPr>
          <p:cNvSpPr txBox="1"/>
          <p:nvPr/>
        </p:nvSpPr>
        <p:spPr>
          <a:xfrm>
            <a:off x="1076200" y="1116274"/>
            <a:ext cx="2816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게임 종료 방식 추가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067563-3587-F497-067B-1916BCD292E5}"/>
              </a:ext>
            </a:extLst>
          </p:cNvPr>
          <p:cNvGrpSpPr/>
          <p:nvPr/>
        </p:nvGrpSpPr>
        <p:grpSpPr>
          <a:xfrm>
            <a:off x="1098550" y="762907"/>
            <a:ext cx="1600200" cy="330200"/>
            <a:chOff x="1098550" y="571500"/>
            <a:chExt cx="1600200" cy="330200"/>
          </a:xfrm>
        </p:grpSpPr>
        <p:pic>
          <p:nvPicPr>
            <p:cNvPr id="48" name="Picture 12">
              <a:extLst>
                <a:ext uri="{FF2B5EF4-FFF2-40B4-BE49-F238E27FC236}">
                  <a16:creationId xmlns:a16="http://schemas.microsoft.com/office/drawing/2014/main" id="{62640C74-5A88-C4F9-051D-8A87373B6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8550" y="571500"/>
              <a:ext cx="330200" cy="330200"/>
            </a:xfrm>
            <a:prstGeom prst="rect">
              <a:avLst/>
            </a:prstGeom>
          </p:spPr>
        </p:pic>
        <p:pic>
          <p:nvPicPr>
            <p:cNvPr id="49" name="Picture 13">
              <a:extLst>
                <a:ext uri="{FF2B5EF4-FFF2-40B4-BE49-F238E27FC236}">
                  <a16:creationId xmlns:a16="http://schemas.microsoft.com/office/drawing/2014/main" id="{9C065F3C-1F72-7022-BCDB-CC8E7E61F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550" y="571500"/>
              <a:ext cx="330200" cy="330200"/>
            </a:xfrm>
            <a:prstGeom prst="rect">
              <a:avLst/>
            </a:prstGeom>
          </p:spPr>
        </p:pic>
        <p:pic>
          <p:nvPicPr>
            <p:cNvPr id="50" name="Picture 14">
              <a:extLst>
                <a:ext uri="{FF2B5EF4-FFF2-40B4-BE49-F238E27FC236}">
                  <a16:creationId xmlns:a16="http://schemas.microsoft.com/office/drawing/2014/main" id="{9B09813E-EF08-C65D-98FA-1C53BB4C4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8550" y="571500"/>
              <a:ext cx="330200" cy="3302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22E324-41A9-0A87-133A-230958A2E082}"/>
              </a:ext>
            </a:extLst>
          </p:cNvPr>
          <p:cNvSpPr txBox="1"/>
          <p:nvPr/>
        </p:nvSpPr>
        <p:spPr>
          <a:xfrm>
            <a:off x="757320" y="2151833"/>
            <a:ext cx="94534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추가 기능 </a:t>
            </a:r>
            <a:r>
              <a:rPr lang="en-US" altLang="ko-KR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3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0C05672F-63ED-AF50-2D2B-0BB93DA7A990}"/>
              </a:ext>
            </a:extLst>
          </p:cNvPr>
          <p:cNvSpPr txBox="1"/>
          <p:nvPr/>
        </p:nvSpPr>
        <p:spPr>
          <a:xfrm>
            <a:off x="7391399" y="2151833"/>
            <a:ext cx="10164679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함정</a:t>
            </a:r>
            <a:r>
              <a:rPr lang="en-US" altLang="ko-KR" sz="2400" b="0" i="0" u="none" strike="noStrike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. @ </a:t>
            </a:r>
            <a:r>
              <a:rPr lang="ko-KR" altLang="en-US" sz="2400" b="0" i="0" u="none" strike="noStrike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기호를 찾았을 때</a:t>
            </a:r>
            <a:r>
              <a:rPr lang="en-US" altLang="ko-KR" sz="2400" b="0" i="0" u="none" strike="noStrike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400" b="0" i="0" u="none" strike="noStrike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게임이 종료됨</a:t>
            </a:r>
            <a:endParaRPr lang="en-US" sz="2400" b="0" i="0" u="none" strike="noStrike" dirty="0">
              <a:solidFill>
                <a:srgbClr val="FFFFFF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626C95-54F0-A478-D08A-A0CE49340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20" y="3167496"/>
            <a:ext cx="7366380" cy="66242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57F5E7-364E-D79D-9A05-DA25D15CA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5308" y="3167496"/>
            <a:ext cx="7802888" cy="662420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1EA21C-D081-F0C1-1A10-6278B29B135B}"/>
              </a:ext>
            </a:extLst>
          </p:cNvPr>
          <p:cNvSpPr/>
          <p:nvPr/>
        </p:nvSpPr>
        <p:spPr>
          <a:xfrm>
            <a:off x="1800785" y="3178702"/>
            <a:ext cx="3838015" cy="3162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AC785B3-0842-BB10-253B-C0C544423CF9}"/>
              </a:ext>
            </a:extLst>
          </p:cNvPr>
          <p:cNvGrpSpPr/>
          <p:nvPr/>
        </p:nvGrpSpPr>
        <p:grpSpPr>
          <a:xfrm rot="958460" flipH="1" flipV="1">
            <a:off x="5194381" y="4171767"/>
            <a:ext cx="5242304" cy="2308873"/>
            <a:chOff x="7369052" y="4327136"/>
            <a:chExt cx="4644360" cy="20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1E85172-EAF0-3F9B-4CA2-4F584F782014}"/>
                    </a:ext>
                  </a:extLst>
                </p14:cNvPr>
                <p14:cNvContentPartPr/>
                <p14:nvPr/>
              </p14:nvContentPartPr>
              <p14:xfrm>
                <a:off x="7419092" y="4396616"/>
                <a:ext cx="4594320" cy="19760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1E85172-EAF0-3F9B-4CA2-4F584F7820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13670" y="4391193"/>
                  <a:ext cx="4605165" cy="19868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3AADC2D-2645-F1C3-EBA3-8F432F7EF305}"/>
                    </a:ext>
                  </a:extLst>
                </p14:cNvPr>
                <p14:cNvContentPartPr/>
                <p14:nvPr/>
              </p14:nvContentPartPr>
              <p14:xfrm>
                <a:off x="7387052" y="4405616"/>
                <a:ext cx="43920" cy="1825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3AADC2D-2645-F1C3-EBA3-8F432F7EF30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81602" y="4400191"/>
                  <a:ext cx="54820" cy="1933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7238C1F-ED60-5045-D864-098F9FFF15F0}"/>
                    </a:ext>
                  </a:extLst>
                </p14:cNvPr>
                <p14:cNvContentPartPr/>
                <p14:nvPr/>
              </p14:nvContentPartPr>
              <p14:xfrm>
                <a:off x="7369052" y="4327136"/>
                <a:ext cx="217440" cy="1004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7238C1F-ED60-5045-D864-098F9FFF15F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63624" y="4321715"/>
                  <a:ext cx="228296" cy="11128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188D69-352C-9074-50BE-EEC33DD27BD1}"/>
              </a:ext>
            </a:extLst>
          </p:cNvPr>
          <p:cNvSpPr/>
          <p:nvPr/>
        </p:nvSpPr>
        <p:spPr>
          <a:xfrm>
            <a:off x="1851737" y="6534905"/>
            <a:ext cx="3838015" cy="3162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A573183-93C4-2E0D-5E6A-DA1C03CD8741}"/>
              </a:ext>
            </a:extLst>
          </p:cNvPr>
          <p:cNvGrpSpPr/>
          <p:nvPr/>
        </p:nvGrpSpPr>
        <p:grpSpPr>
          <a:xfrm rot="20799538" flipH="1" flipV="1">
            <a:off x="5867758" y="6347586"/>
            <a:ext cx="4039870" cy="1779284"/>
            <a:chOff x="7369052" y="4327136"/>
            <a:chExt cx="4644360" cy="20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A81B7BD-8609-9242-F636-3949D3E14A6D}"/>
                    </a:ext>
                  </a:extLst>
                </p14:cNvPr>
                <p14:cNvContentPartPr/>
                <p14:nvPr/>
              </p14:nvContentPartPr>
              <p14:xfrm>
                <a:off x="7419092" y="4396616"/>
                <a:ext cx="4594320" cy="19760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A81B7BD-8609-9242-F636-3949D3E14A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12056" y="4389581"/>
                  <a:ext cx="4608391" cy="19901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B3F964D1-7097-9CD2-CD96-3F7CBBCD56E9}"/>
                    </a:ext>
                  </a:extLst>
                </p14:cNvPr>
                <p14:cNvContentPartPr/>
                <p14:nvPr/>
              </p14:nvContentPartPr>
              <p14:xfrm>
                <a:off x="7387052" y="4405616"/>
                <a:ext cx="43920" cy="1825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B3F964D1-7097-9CD2-CD96-3F7CBBCD56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80008" y="4398580"/>
                  <a:ext cx="58008" cy="196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F03E9A8-BDE3-0821-7AB4-D0406CECB116}"/>
                    </a:ext>
                  </a:extLst>
                </p14:cNvPr>
                <p14:cNvContentPartPr/>
                <p14:nvPr/>
              </p14:nvContentPartPr>
              <p14:xfrm>
                <a:off x="7369052" y="4327136"/>
                <a:ext cx="217440" cy="1004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F03E9A8-BDE3-0821-7AB4-D0406CECB11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2011" y="4320109"/>
                  <a:ext cx="231522" cy="114493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581E7D7-B11F-CAD0-C3B6-27FEA4009830}"/>
              </a:ext>
            </a:extLst>
          </p:cNvPr>
          <p:cNvCxnSpPr>
            <a:cxnSpLocks/>
          </p:cNvCxnSpPr>
          <p:nvPr/>
        </p:nvCxnSpPr>
        <p:spPr>
          <a:xfrm>
            <a:off x="10079305" y="8648700"/>
            <a:ext cx="538929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92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BC9C464-3D01-A506-0A24-6387CB62C637}"/>
              </a:ext>
            </a:extLst>
          </p:cNvPr>
          <p:cNvCxnSpPr>
            <a:cxnSpLocks/>
          </p:cNvCxnSpPr>
          <p:nvPr/>
        </p:nvCxnSpPr>
        <p:spPr>
          <a:xfrm>
            <a:off x="749300" y="1824341"/>
            <a:ext cx="17703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7F017F-D0B2-C3E2-B3AD-4917C935AE28}"/>
              </a:ext>
            </a:extLst>
          </p:cNvPr>
          <p:cNvSpPr txBox="1"/>
          <p:nvPr/>
        </p:nvSpPr>
        <p:spPr>
          <a:xfrm>
            <a:off x="16761741" y="905949"/>
            <a:ext cx="1078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03</a:t>
            </a:r>
            <a:endParaRPr lang="ko-KR" altLang="en-US" sz="4800" dirty="0">
              <a:solidFill>
                <a:schemeClr val="accent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2A395B-52C5-0122-134B-F6C3EF150848}"/>
              </a:ext>
            </a:extLst>
          </p:cNvPr>
          <p:cNvSpPr txBox="1"/>
          <p:nvPr/>
        </p:nvSpPr>
        <p:spPr>
          <a:xfrm>
            <a:off x="1076200" y="1116274"/>
            <a:ext cx="3643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게임 시작 창</a:t>
            </a:r>
            <a:r>
              <a:rPr lang="en-US" altLang="ko-KR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게임 설명 창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067563-3587-F497-067B-1916BCD292E5}"/>
              </a:ext>
            </a:extLst>
          </p:cNvPr>
          <p:cNvGrpSpPr/>
          <p:nvPr/>
        </p:nvGrpSpPr>
        <p:grpSpPr>
          <a:xfrm>
            <a:off x="1098550" y="762907"/>
            <a:ext cx="1600200" cy="330200"/>
            <a:chOff x="1098550" y="571500"/>
            <a:chExt cx="1600200" cy="330200"/>
          </a:xfrm>
        </p:grpSpPr>
        <p:pic>
          <p:nvPicPr>
            <p:cNvPr id="48" name="Picture 12">
              <a:extLst>
                <a:ext uri="{FF2B5EF4-FFF2-40B4-BE49-F238E27FC236}">
                  <a16:creationId xmlns:a16="http://schemas.microsoft.com/office/drawing/2014/main" id="{62640C74-5A88-C4F9-051D-8A87373B6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8550" y="571500"/>
              <a:ext cx="330200" cy="330200"/>
            </a:xfrm>
            <a:prstGeom prst="rect">
              <a:avLst/>
            </a:prstGeom>
          </p:spPr>
        </p:pic>
        <p:pic>
          <p:nvPicPr>
            <p:cNvPr id="49" name="Picture 13">
              <a:extLst>
                <a:ext uri="{FF2B5EF4-FFF2-40B4-BE49-F238E27FC236}">
                  <a16:creationId xmlns:a16="http://schemas.microsoft.com/office/drawing/2014/main" id="{9C065F3C-1F72-7022-BCDB-CC8E7E61F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550" y="571500"/>
              <a:ext cx="330200" cy="330200"/>
            </a:xfrm>
            <a:prstGeom prst="rect">
              <a:avLst/>
            </a:prstGeom>
          </p:spPr>
        </p:pic>
        <p:pic>
          <p:nvPicPr>
            <p:cNvPr id="50" name="Picture 14">
              <a:extLst>
                <a:ext uri="{FF2B5EF4-FFF2-40B4-BE49-F238E27FC236}">
                  <a16:creationId xmlns:a16="http://schemas.microsoft.com/office/drawing/2014/main" id="{9B09813E-EF08-C65D-98FA-1C53BB4C4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8550" y="571500"/>
              <a:ext cx="330200" cy="3302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22E324-41A9-0A87-133A-230958A2E082}"/>
              </a:ext>
            </a:extLst>
          </p:cNvPr>
          <p:cNvSpPr txBox="1"/>
          <p:nvPr/>
        </p:nvSpPr>
        <p:spPr>
          <a:xfrm>
            <a:off x="757320" y="2151833"/>
            <a:ext cx="94534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추가 기능 </a:t>
            </a:r>
            <a:r>
              <a:rPr lang="en-US" altLang="ko-KR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4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0C05672F-63ED-AF50-2D2B-0BB93DA7A990}"/>
              </a:ext>
            </a:extLst>
          </p:cNvPr>
          <p:cNvSpPr txBox="1"/>
          <p:nvPr/>
        </p:nvSpPr>
        <p:spPr>
          <a:xfrm>
            <a:off x="7391399" y="2151833"/>
            <a:ext cx="10164679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그 외</a:t>
            </a:r>
            <a:endParaRPr lang="en-US" sz="2400" b="0" i="0" u="none" strike="noStrike" dirty="0">
              <a:solidFill>
                <a:srgbClr val="FFFFFF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136845-605C-D4CC-8014-1F13E497AA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78" y="4920373"/>
            <a:ext cx="6712877" cy="23907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D9D4B4-03B5-A8F4-3A04-68C4F690903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72" t="2778" r="2661" b="10071"/>
          <a:stretch/>
        </p:blipFill>
        <p:spPr>
          <a:xfrm>
            <a:off x="8102597" y="4920372"/>
            <a:ext cx="9453481" cy="23907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979F34-5556-AF58-0D3D-F027EB9A96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284" y="5659242"/>
            <a:ext cx="6651243" cy="280341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76A94D-FEA3-3AA9-3468-C56FF43CF0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0833" y="5738347"/>
            <a:ext cx="9517789" cy="332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0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44444E-6 L 0.00069 -0.1563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82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4.44444E-6 L -0.00148 -0.1611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0" y="723900"/>
            <a:ext cx="4089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78850"/>
              </a:lnSpc>
            </a:pPr>
            <a:r>
              <a:rPr lang="en-US" sz="2800" spc="100" dirty="0">
                <a:solidFill>
                  <a:schemeClr val="accent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GAME PROGRAMMING</a:t>
            </a:r>
            <a:endParaRPr lang="en-US" altLang="ko-KR" sz="2800" b="0" i="0" u="none" strike="noStrike" spc="-100" dirty="0"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3860800" y="8140700"/>
            <a:ext cx="5486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Gmarket Sans Light"/>
              </a:rPr>
              <a:t> 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Gmarket Sans Light" panose="020B0600000101010101" charset="-127"/>
                <a:ea typeface="Gmarket Sans Light" panose="020B0600000101010101" charset="-127"/>
              </a:rPr>
              <a:t>2022901090 </a:t>
            </a:r>
            <a:r>
              <a:rPr lang="ko-KR" altLang="en-US" sz="3000" b="0" i="0" u="none" strike="noStrike" dirty="0">
                <a:solidFill>
                  <a:schemeClr val="accent5"/>
                </a:solidFill>
                <a:latin typeface="Gmarket Sans Light" panose="020B0600000101010101" charset="-127"/>
                <a:ea typeface="Gmarket Sans Light" panose="020B0600000101010101" charset="-127"/>
              </a:rPr>
              <a:t>최유진</a:t>
            </a:r>
            <a:endParaRPr lang="ko-KR" sz="3000" b="0" i="0" u="none" strike="noStrike" dirty="0">
              <a:solidFill>
                <a:schemeClr val="accent5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530443" y="723900"/>
            <a:ext cx="4838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850"/>
              </a:lnSpc>
            </a:pPr>
            <a:r>
              <a:rPr lang="en-US" sz="2800" b="0" i="0" u="none" strike="noStrike" spc="100" dirty="0">
                <a:solidFill>
                  <a:schemeClr val="accent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SIMPLE  PRESENTATION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30374" y="2364134"/>
            <a:ext cx="8414026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9600" b="0" i="0" u="none" strike="noStrike" spc="-200" dirty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감사합니다</a:t>
            </a:r>
            <a:r>
              <a:rPr lang="en-US" altLang="ko-KR" sz="9600" b="0" i="0" u="none" strike="noStrike" spc="-200" dirty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</a:t>
            </a:r>
            <a:endParaRPr lang="ko-KR" sz="9600" b="0" i="0" u="none" strike="noStrike" spc="-200" dirty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D0CE45-E773-CDF3-652C-E31A98129A40}"/>
              </a:ext>
            </a:extLst>
          </p:cNvPr>
          <p:cNvSpPr txBox="1"/>
          <p:nvPr/>
        </p:nvSpPr>
        <p:spPr>
          <a:xfrm>
            <a:off x="990600" y="2126040"/>
            <a:ext cx="1587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&gt;&gt;</a:t>
            </a:r>
            <a:endParaRPr lang="ko-KR" altLang="en-US" sz="9600" dirty="0">
              <a:solidFill>
                <a:schemeClr val="accent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455ED66-85B5-117A-C6CA-438FABD6C3CA}"/>
              </a:ext>
            </a:extLst>
          </p:cNvPr>
          <p:cNvGrpSpPr/>
          <p:nvPr/>
        </p:nvGrpSpPr>
        <p:grpSpPr>
          <a:xfrm>
            <a:off x="1098550" y="762907"/>
            <a:ext cx="1600200" cy="330200"/>
            <a:chOff x="1098550" y="571500"/>
            <a:chExt cx="1600200" cy="330200"/>
          </a:xfrm>
        </p:grpSpPr>
        <p:pic>
          <p:nvPicPr>
            <p:cNvPr id="14" name="Picture 12">
              <a:extLst>
                <a:ext uri="{FF2B5EF4-FFF2-40B4-BE49-F238E27FC236}">
                  <a16:creationId xmlns:a16="http://schemas.microsoft.com/office/drawing/2014/main" id="{77765FDF-ACBA-E27D-8404-4F480D8EF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550" y="571500"/>
              <a:ext cx="330200" cy="330200"/>
            </a:xfrm>
            <a:prstGeom prst="rect">
              <a:avLst/>
            </a:prstGeom>
          </p:spPr>
        </p:pic>
        <p:pic>
          <p:nvPicPr>
            <p:cNvPr id="15" name="Picture 13">
              <a:extLst>
                <a:ext uri="{FF2B5EF4-FFF2-40B4-BE49-F238E27FC236}">
                  <a16:creationId xmlns:a16="http://schemas.microsoft.com/office/drawing/2014/main" id="{472EA152-4009-9FC9-C006-CCBD7A9D8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3550" y="571500"/>
              <a:ext cx="330200" cy="330200"/>
            </a:xfrm>
            <a:prstGeom prst="rect">
              <a:avLst/>
            </a:prstGeom>
          </p:spPr>
        </p:pic>
        <p:pic>
          <p:nvPicPr>
            <p:cNvPr id="16" name="Picture 14">
              <a:extLst>
                <a:ext uri="{FF2B5EF4-FFF2-40B4-BE49-F238E27FC236}">
                  <a16:creationId xmlns:a16="http://schemas.microsoft.com/office/drawing/2014/main" id="{800339D7-68A2-793D-90A0-6FEB1CE20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8550" y="571500"/>
              <a:ext cx="330200" cy="330200"/>
            </a:xfrm>
            <a:prstGeom prst="rect">
              <a:avLst/>
            </a:prstGeom>
          </p:spPr>
        </p:pic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81F940E-45BA-B0CA-432C-5FB743C34BB8}"/>
              </a:ext>
            </a:extLst>
          </p:cNvPr>
          <p:cNvCxnSpPr>
            <a:cxnSpLocks/>
          </p:cNvCxnSpPr>
          <p:nvPr/>
        </p:nvCxnSpPr>
        <p:spPr>
          <a:xfrm>
            <a:off x="3937000" y="2324100"/>
            <a:ext cx="147732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786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0" y="723900"/>
            <a:ext cx="4089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78850"/>
              </a:lnSpc>
            </a:pPr>
            <a:r>
              <a:rPr lang="en-US" sz="2800" spc="100" dirty="0">
                <a:solidFill>
                  <a:srgbClr val="2D2D2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GAME PROGRAMMING</a:t>
            </a:r>
            <a:endParaRPr lang="en-US" altLang="ko-KR" sz="2800" b="0" i="0" u="none" strike="noStrike" spc="-100" dirty="0">
              <a:solidFill>
                <a:srgbClr val="2D2D2D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9530443" y="723900"/>
            <a:ext cx="4838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850"/>
              </a:lnSpc>
            </a:pPr>
            <a:r>
              <a:rPr lang="en-US" sz="2800" b="0" i="0" u="none" strike="noStrike" spc="100" dirty="0">
                <a:solidFill>
                  <a:srgbClr val="2D2D2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SIMPLE  PRESENTATION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71800" y="3530601"/>
            <a:ext cx="8007350" cy="33654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ko-KR" sz="10600" spc="-200" dirty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01</a:t>
            </a:r>
          </a:p>
          <a:p>
            <a:pPr lvl="0" algn="l">
              <a:lnSpc>
                <a:spcPct val="99600"/>
              </a:lnSpc>
            </a:pPr>
            <a:r>
              <a:rPr lang="ko-KR" altLang="en-US" sz="9600" spc="-200" dirty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기존 소스 분석</a:t>
            </a:r>
            <a:endParaRPr lang="en-US" altLang="ko-KR" sz="9600" b="0" i="0" u="none" strike="noStrike" spc="-200" dirty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D0CE45-E773-CDF3-652C-E31A98129A40}"/>
              </a:ext>
            </a:extLst>
          </p:cNvPr>
          <p:cNvSpPr txBox="1"/>
          <p:nvPr/>
        </p:nvSpPr>
        <p:spPr>
          <a:xfrm>
            <a:off x="1077097" y="3878185"/>
            <a:ext cx="1587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2D2D2D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&gt;&gt;</a:t>
            </a:r>
            <a:endParaRPr lang="ko-KR" altLang="en-US" sz="9600" dirty="0">
              <a:solidFill>
                <a:srgbClr val="2D2D2D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455ED66-85B5-117A-C6CA-438FABD6C3CA}"/>
              </a:ext>
            </a:extLst>
          </p:cNvPr>
          <p:cNvGrpSpPr/>
          <p:nvPr/>
        </p:nvGrpSpPr>
        <p:grpSpPr>
          <a:xfrm>
            <a:off x="1098550" y="762907"/>
            <a:ext cx="1600200" cy="330200"/>
            <a:chOff x="1098550" y="571500"/>
            <a:chExt cx="1600200" cy="330200"/>
          </a:xfrm>
        </p:grpSpPr>
        <p:pic>
          <p:nvPicPr>
            <p:cNvPr id="14" name="Picture 12">
              <a:extLst>
                <a:ext uri="{FF2B5EF4-FFF2-40B4-BE49-F238E27FC236}">
                  <a16:creationId xmlns:a16="http://schemas.microsoft.com/office/drawing/2014/main" id="{77765FDF-ACBA-E27D-8404-4F480D8EF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550" y="571500"/>
              <a:ext cx="330200" cy="330200"/>
            </a:xfrm>
            <a:prstGeom prst="rect">
              <a:avLst/>
            </a:prstGeom>
          </p:spPr>
        </p:pic>
        <p:pic>
          <p:nvPicPr>
            <p:cNvPr id="15" name="Picture 13">
              <a:extLst>
                <a:ext uri="{FF2B5EF4-FFF2-40B4-BE49-F238E27FC236}">
                  <a16:creationId xmlns:a16="http://schemas.microsoft.com/office/drawing/2014/main" id="{472EA152-4009-9FC9-C006-CCBD7A9D8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3550" y="571500"/>
              <a:ext cx="330200" cy="330200"/>
            </a:xfrm>
            <a:prstGeom prst="rect">
              <a:avLst/>
            </a:prstGeom>
          </p:spPr>
        </p:pic>
        <p:pic>
          <p:nvPicPr>
            <p:cNvPr id="16" name="Picture 14">
              <a:extLst>
                <a:ext uri="{FF2B5EF4-FFF2-40B4-BE49-F238E27FC236}">
                  <a16:creationId xmlns:a16="http://schemas.microsoft.com/office/drawing/2014/main" id="{800339D7-68A2-793D-90A0-6FEB1CE20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8550" y="571500"/>
              <a:ext cx="330200" cy="330200"/>
            </a:xfrm>
            <a:prstGeom prst="rect">
              <a:avLst/>
            </a:prstGeom>
          </p:spPr>
        </p:pic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8D57980-228F-B20E-5084-BB8D0E55690B}"/>
              </a:ext>
            </a:extLst>
          </p:cNvPr>
          <p:cNvCxnSpPr>
            <a:cxnSpLocks/>
          </p:cNvCxnSpPr>
          <p:nvPr/>
        </p:nvCxnSpPr>
        <p:spPr>
          <a:xfrm>
            <a:off x="-152400" y="7306279"/>
            <a:ext cx="107442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5D94B2-0186-22AE-CB62-D081F4DF7CB7}"/>
              </a:ext>
            </a:extLst>
          </p:cNvPr>
          <p:cNvSpPr txBox="1"/>
          <p:nvPr/>
        </p:nvSpPr>
        <p:spPr>
          <a:xfrm>
            <a:off x="11949793" y="7306279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2D2D2D"/>
                </a:solidFill>
                <a:latin typeface="Gmarket Sans Light" panose="020B0600000101010101" charset="-127"/>
                <a:ea typeface="Gmarket Sans Light" panose="020B0600000101010101" charset="-127"/>
              </a:rPr>
              <a:t>사용 함수 분석 </a:t>
            </a:r>
            <a:endParaRPr lang="en-US" altLang="ko-KR" sz="3600" dirty="0">
              <a:solidFill>
                <a:srgbClr val="2D2D2D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239362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BC9C464-3D01-A506-0A24-6387CB62C637}"/>
              </a:ext>
            </a:extLst>
          </p:cNvPr>
          <p:cNvCxnSpPr>
            <a:cxnSpLocks/>
          </p:cNvCxnSpPr>
          <p:nvPr/>
        </p:nvCxnSpPr>
        <p:spPr>
          <a:xfrm>
            <a:off x="749300" y="1824341"/>
            <a:ext cx="17703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7F017F-D0B2-C3E2-B3AD-4917C935AE28}"/>
              </a:ext>
            </a:extLst>
          </p:cNvPr>
          <p:cNvSpPr txBox="1"/>
          <p:nvPr/>
        </p:nvSpPr>
        <p:spPr>
          <a:xfrm>
            <a:off x="16761741" y="905949"/>
            <a:ext cx="900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01</a:t>
            </a:r>
            <a:endParaRPr lang="ko-KR" altLang="en-US" sz="4800" dirty="0">
              <a:solidFill>
                <a:schemeClr val="accent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2A395B-52C5-0122-134B-F6C3EF150848}"/>
              </a:ext>
            </a:extLst>
          </p:cNvPr>
          <p:cNvSpPr txBox="1"/>
          <p:nvPr/>
        </p:nvSpPr>
        <p:spPr>
          <a:xfrm>
            <a:off x="1076200" y="1116274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기존 소스 분석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067563-3587-F497-067B-1916BCD292E5}"/>
              </a:ext>
            </a:extLst>
          </p:cNvPr>
          <p:cNvGrpSpPr/>
          <p:nvPr/>
        </p:nvGrpSpPr>
        <p:grpSpPr>
          <a:xfrm>
            <a:off x="1098550" y="762907"/>
            <a:ext cx="1600200" cy="330200"/>
            <a:chOff x="1098550" y="571500"/>
            <a:chExt cx="1600200" cy="330200"/>
          </a:xfrm>
        </p:grpSpPr>
        <p:pic>
          <p:nvPicPr>
            <p:cNvPr id="48" name="Picture 12">
              <a:extLst>
                <a:ext uri="{FF2B5EF4-FFF2-40B4-BE49-F238E27FC236}">
                  <a16:creationId xmlns:a16="http://schemas.microsoft.com/office/drawing/2014/main" id="{62640C74-5A88-C4F9-051D-8A87373B6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550" y="571500"/>
              <a:ext cx="330200" cy="330200"/>
            </a:xfrm>
            <a:prstGeom prst="rect">
              <a:avLst/>
            </a:prstGeom>
          </p:spPr>
        </p:pic>
        <p:pic>
          <p:nvPicPr>
            <p:cNvPr id="49" name="Picture 13">
              <a:extLst>
                <a:ext uri="{FF2B5EF4-FFF2-40B4-BE49-F238E27FC236}">
                  <a16:creationId xmlns:a16="http://schemas.microsoft.com/office/drawing/2014/main" id="{9C065F3C-1F72-7022-BCDB-CC8E7E61F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3550" y="571500"/>
              <a:ext cx="330200" cy="330200"/>
            </a:xfrm>
            <a:prstGeom prst="rect">
              <a:avLst/>
            </a:prstGeom>
          </p:spPr>
        </p:pic>
        <p:pic>
          <p:nvPicPr>
            <p:cNvPr id="50" name="Picture 14">
              <a:extLst>
                <a:ext uri="{FF2B5EF4-FFF2-40B4-BE49-F238E27FC236}">
                  <a16:creationId xmlns:a16="http://schemas.microsoft.com/office/drawing/2014/main" id="{9B09813E-EF08-C65D-98FA-1C53BB4C4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8550" y="571500"/>
              <a:ext cx="330200" cy="3302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69C6431-D888-77C7-0C7F-1F7004FF7016}"/>
              </a:ext>
            </a:extLst>
          </p:cNvPr>
          <p:cNvSpPr txBox="1"/>
          <p:nvPr/>
        </p:nvSpPr>
        <p:spPr>
          <a:xfrm>
            <a:off x="757321" y="2151833"/>
            <a:ext cx="50572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사용 함수 분석 </a:t>
            </a:r>
            <a:endParaRPr lang="en-US" altLang="ko-KR" sz="6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F82CD30-24F9-6195-1AE6-44083238F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200" y="4762500"/>
            <a:ext cx="4955180" cy="2103163"/>
          </a:xfrm>
          <a:prstGeom prst="rect">
            <a:avLst/>
          </a:prstGeom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084115D7-FFD9-80BB-149D-FD3D6F07BE96}"/>
              </a:ext>
            </a:extLst>
          </p:cNvPr>
          <p:cNvSpPr txBox="1"/>
          <p:nvPr/>
        </p:nvSpPr>
        <p:spPr>
          <a:xfrm>
            <a:off x="7497180" y="2215164"/>
            <a:ext cx="10164679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ea typeface="Gmarket Sans Light"/>
              </a:rPr>
              <a:t>헤더 파일 분석</a:t>
            </a:r>
            <a:endParaRPr lang="en-US" sz="2400" b="0" i="0" u="none" strike="noStrike" dirty="0">
              <a:solidFill>
                <a:srgbClr val="FFFFFF"/>
              </a:solidFill>
              <a:latin typeface="Gmarket Sans Ligh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5B92AE-E40B-B8D5-B3A4-DAC1BCF53D4A}"/>
              </a:ext>
            </a:extLst>
          </p:cNvPr>
          <p:cNvSpPr txBox="1"/>
          <p:nvPr/>
        </p:nvSpPr>
        <p:spPr>
          <a:xfrm>
            <a:off x="7391400" y="4321364"/>
            <a:ext cx="8989341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// </a:t>
            </a:r>
            <a:r>
              <a:rPr lang="ko-KR" altLang="en-US" sz="32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입출력 처리</a:t>
            </a:r>
            <a:r>
              <a:rPr lang="en-US" altLang="ko-KR" sz="32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,</a:t>
            </a:r>
            <a:r>
              <a:rPr lang="ko-KR" altLang="en-US" sz="32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market Sans Light" panose="020B0600000101010101" charset="-127"/>
                <a:ea typeface="Gmarket Sans Light" panose="020B0600000101010101" charset="-127"/>
              </a:rPr>
              <a:t>printf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market Sans Light" panose="020B0600000101010101" charset="-127"/>
                <a:ea typeface="Gmarket Sans Light" panose="020B0600000101010101" charset="-127"/>
              </a:rPr>
              <a:t>(),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market Sans Light" panose="020B0600000101010101" charset="-127"/>
                <a:ea typeface="Gmarket Sans Light" panose="020B0600000101010101" charset="-127"/>
              </a:rPr>
              <a:t>scanf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market Sans Light" panose="020B0600000101010101" charset="-127"/>
                <a:ea typeface="Gmarket Sans Light" panose="020B0600000101010101" charset="-127"/>
              </a:rPr>
              <a:t>()</a:t>
            </a:r>
            <a:r>
              <a:rPr kumimoji="0" lang="en-US" altLang="ko-KR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market Sans Light" panose="020B0600000101010101" charset="-127"/>
                <a:ea typeface="Gmarket Sans Light" panose="020B0600000101010101" charset="-127"/>
              </a:rPr>
              <a:t> </a:t>
            </a:r>
            <a:r>
              <a:rPr kumimoji="0" lang="ko-KR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market Sans Light" panose="020B0600000101010101" charset="-127"/>
                <a:ea typeface="Gmarket Sans Light" panose="020B0600000101010101" charset="-127"/>
              </a:rPr>
              <a:t>함수 사용 가능</a:t>
            </a:r>
            <a:r>
              <a:rPr kumimoji="0" lang="en-US" altLang="ko-KR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market Sans Light" panose="020B0600000101010101" charset="-127"/>
                <a:ea typeface="Gmarket Sans Light" panose="020B0600000101010101" charset="-127"/>
              </a:rPr>
              <a:t> 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market Sans Light" panose="020B0600000101010101" charset="-127"/>
                <a:ea typeface="Gmarket Sans Light" panose="020B0600000101010101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// </a:t>
            </a:r>
            <a:r>
              <a:rPr lang="ko-KR" altLang="en-US" sz="32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동적 메모리 할당</a:t>
            </a:r>
            <a:r>
              <a:rPr lang="en-US" altLang="ko-KR" sz="32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프로그램 종료</a:t>
            </a:r>
            <a:r>
              <a:rPr lang="en-US" altLang="ko-KR" sz="32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난수 생성 등</a:t>
            </a:r>
            <a:endParaRPr lang="en-US" altLang="ko-KR" sz="3200" dirty="0">
              <a:solidFill>
                <a:schemeClr val="bg1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// </a:t>
            </a:r>
            <a:r>
              <a:rPr lang="ko-KR" altLang="en-US" sz="32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콘솔 입출력 처리 함수 제공</a:t>
            </a:r>
            <a:endParaRPr lang="en-US" altLang="ko-KR" sz="3200" dirty="0">
              <a:solidFill>
                <a:schemeClr val="bg1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//</a:t>
            </a:r>
            <a:r>
              <a:rPr lang="ko-KR" altLang="en-US" sz="32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시간 관련 기능 제공</a:t>
            </a:r>
            <a:endParaRPr lang="en-US" altLang="ko-KR" sz="3200" dirty="0">
              <a:solidFill>
                <a:schemeClr val="bg1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// Windows </a:t>
            </a:r>
            <a:r>
              <a:rPr lang="ko-KR" altLang="en-US" sz="32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운영체제 등 </a:t>
            </a:r>
            <a:r>
              <a:rPr lang="en-US" altLang="ko-KR" sz="32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API</a:t>
            </a:r>
            <a:r>
              <a:rPr lang="ko-KR" altLang="en-US" sz="32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 함수 제공</a:t>
            </a:r>
          </a:p>
        </p:txBody>
      </p:sp>
    </p:spTree>
    <p:extLst>
      <p:ext uri="{BB962C8B-B14F-4D97-AF65-F5344CB8AC3E}">
        <p14:creationId xmlns:p14="http://schemas.microsoft.com/office/powerpoint/2010/main" val="154293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BC9C464-3D01-A506-0A24-6387CB62C637}"/>
              </a:ext>
            </a:extLst>
          </p:cNvPr>
          <p:cNvCxnSpPr>
            <a:cxnSpLocks/>
          </p:cNvCxnSpPr>
          <p:nvPr/>
        </p:nvCxnSpPr>
        <p:spPr>
          <a:xfrm>
            <a:off x="749300" y="1824341"/>
            <a:ext cx="17703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7F017F-D0B2-C3E2-B3AD-4917C935AE28}"/>
              </a:ext>
            </a:extLst>
          </p:cNvPr>
          <p:cNvSpPr txBox="1"/>
          <p:nvPr/>
        </p:nvSpPr>
        <p:spPr>
          <a:xfrm>
            <a:off x="16761741" y="905949"/>
            <a:ext cx="900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01</a:t>
            </a:r>
            <a:endParaRPr lang="ko-KR" altLang="en-US" sz="4800" dirty="0">
              <a:solidFill>
                <a:schemeClr val="accent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2A395B-52C5-0122-134B-F6C3EF150848}"/>
              </a:ext>
            </a:extLst>
          </p:cNvPr>
          <p:cNvSpPr txBox="1"/>
          <p:nvPr/>
        </p:nvSpPr>
        <p:spPr>
          <a:xfrm>
            <a:off x="1076200" y="1116274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기존 소스 분석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067563-3587-F497-067B-1916BCD292E5}"/>
              </a:ext>
            </a:extLst>
          </p:cNvPr>
          <p:cNvGrpSpPr/>
          <p:nvPr/>
        </p:nvGrpSpPr>
        <p:grpSpPr>
          <a:xfrm>
            <a:off x="1098550" y="762907"/>
            <a:ext cx="1600200" cy="330200"/>
            <a:chOff x="1098550" y="571500"/>
            <a:chExt cx="1600200" cy="330200"/>
          </a:xfrm>
        </p:grpSpPr>
        <p:pic>
          <p:nvPicPr>
            <p:cNvPr id="48" name="Picture 12">
              <a:extLst>
                <a:ext uri="{FF2B5EF4-FFF2-40B4-BE49-F238E27FC236}">
                  <a16:creationId xmlns:a16="http://schemas.microsoft.com/office/drawing/2014/main" id="{62640C74-5A88-C4F9-051D-8A87373B6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550" y="571500"/>
              <a:ext cx="330200" cy="330200"/>
            </a:xfrm>
            <a:prstGeom prst="rect">
              <a:avLst/>
            </a:prstGeom>
          </p:spPr>
        </p:pic>
        <p:pic>
          <p:nvPicPr>
            <p:cNvPr id="49" name="Picture 13">
              <a:extLst>
                <a:ext uri="{FF2B5EF4-FFF2-40B4-BE49-F238E27FC236}">
                  <a16:creationId xmlns:a16="http://schemas.microsoft.com/office/drawing/2014/main" id="{9C065F3C-1F72-7022-BCDB-CC8E7E61F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3550" y="571500"/>
              <a:ext cx="330200" cy="330200"/>
            </a:xfrm>
            <a:prstGeom prst="rect">
              <a:avLst/>
            </a:prstGeom>
          </p:spPr>
        </p:pic>
        <p:pic>
          <p:nvPicPr>
            <p:cNvPr id="50" name="Picture 14">
              <a:extLst>
                <a:ext uri="{FF2B5EF4-FFF2-40B4-BE49-F238E27FC236}">
                  <a16:creationId xmlns:a16="http://schemas.microsoft.com/office/drawing/2014/main" id="{9B09813E-EF08-C65D-98FA-1C53BB4C4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8550" y="571500"/>
              <a:ext cx="330200" cy="3302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69C6431-D888-77C7-0C7F-1F7004FF7016}"/>
              </a:ext>
            </a:extLst>
          </p:cNvPr>
          <p:cNvSpPr txBox="1"/>
          <p:nvPr/>
        </p:nvSpPr>
        <p:spPr>
          <a:xfrm>
            <a:off x="757321" y="2151833"/>
            <a:ext cx="50572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사용 함수 분석 </a:t>
            </a:r>
            <a:endParaRPr lang="en-US" altLang="ko-KR" sz="6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C633B1-D764-8B42-A22A-C81B3C750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21" y="4229100"/>
            <a:ext cx="10907393" cy="4109157"/>
          </a:xfrm>
          <a:prstGeom prst="rect">
            <a:avLst/>
          </a:prstGeom>
        </p:spPr>
      </p:pic>
      <p:sp>
        <p:nvSpPr>
          <p:cNvPr id="5" name="TextBox 11">
            <a:extLst>
              <a:ext uri="{FF2B5EF4-FFF2-40B4-BE49-F238E27FC236}">
                <a16:creationId xmlns:a16="http://schemas.microsoft.com/office/drawing/2014/main" id="{92C0D775-29B4-9915-1F85-6D8E58C8704F}"/>
              </a:ext>
            </a:extLst>
          </p:cNvPr>
          <p:cNvSpPr txBox="1"/>
          <p:nvPr/>
        </p:nvSpPr>
        <p:spPr>
          <a:xfrm>
            <a:off x="7391399" y="2151833"/>
            <a:ext cx="10164679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400" dirty="0">
                <a:solidFill>
                  <a:srgbClr val="FFFFFF"/>
                </a:solidFill>
                <a:ea typeface="Gmarket Sans Light"/>
              </a:rPr>
              <a:t>함수 </a:t>
            </a:r>
            <a:r>
              <a:rPr lang="ko-KR" altLang="en-US" sz="2400" b="0" i="0" u="none" strike="noStrike" dirty="0">
                <a:solidFill>
                  <a:srgbClr val="FFFFFF"/>
                </a:solidFill>
                <a:ea typeface="Gmarket Sans Light"/>
              </a:rPr>
              <a:t>분석</a:t>
            </a:r>
            <a:endParaRPr lang="en-US" sz="2400" b="0" i="0" u="none" strike="noStrike" dirty="0">
              <a:solidFill>
                <a:srgbClr val="FFFFFF"/>
              </a:solidFill>
              <a:latin typeface="Gmarket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9438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BC9C464-3D01-A506-0A24-6387CB62C637}"/>
              </a:ext>
            </a:extLst>
          </p:cNvPr>
          <p:cNvCxnSpPr>
            <a:cxnSpLocks/>
          </p:cNvCxnSpPr>
          <p:nvPr/>
        </p:nvCxnSpPr>
        <p:spPr>
          <a:xfrm>
            <a:off x="749300" y="1824341"/>
            <a:ext cx="17703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7F017F-D0B2-C3E2-B3AD-4917C935AE28}"/>
              </a:ext>
            </a:extLst>
          </p:cNvPr>
          <p:cNvSpPr txBox="1"/>
          <p:nvPr/>
        </p:nvSpPr>
        <p:spPr>
          <a:xfrm>
            <a:off x="16761741" y="905949"/>
            <a:ext cx="900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01</a:t>
            </a:r>
            <a:endParaRPr lang="ko-KR" altLang="en-US" sz="4800" dirty="0">
              <a:solidFill>
                <a:schemeClr val="accent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2A395B-52C5-0122-134B-F6C3EF150848}"/>
              </a:ext>
            </a:extLst>
          </p:cNvPr>
          <p:cNvSpPr txBox="1"/>
          <p:nvPr/>
        </p:nvSpPr>
        <p:spPr>
          <a:xfrm>
            <a:off x="1076200" y="1116274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기존 소스 분석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067563-3587-F497-067B-1916BCD292E5}"/>
              </a:ext>
            </a:extLst>
          </p:cNvPr>
          <p:cNvGrpSpPr/>
          <p:nvPr/>
        </p:nvGrpSpPr>
        <p:grpSpPr>
          <a:xfrm>
            <a:off x="1098550" y="762907"/>
            <a:ext cx="1600200" cy="330200"/>
            <a:chOff x="1098550" y="571500"/>
            <a:chExt cx="1600200" cy="330200"/>
          </a:xfrm>
        </p:grpSpPr>
        <p:pic>
          <p:nvPicPr>
            <p:cNvPr id="48" name="Picture 12">
              <a:extLst>
                <a:ext uri="{FF2B5EF4-FFF2-40B4-BE49-F238E27FC236}">
                  <a16:creationId xmlns:a16="http://schemas.microsoft.com/office/drawing/2014/main" id="{62640C74-5A88-C4F9-051D-8A87373B6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8550" y="571500"/>
              <a:ext cx="330200" cy="330200"/>
            </a:xfrm>
            <a:prstGeom prst="rect">
              <a:avLst/>
            </a:prstGeom>
          </p:spPr>
        </p:pic>
        <p:pic>
          <p:nvPicPr>
            <p:cNvPr id="49" name="Picture 13">
              <a:extLst>
                <a:ext uri="{FF2B5EF4-FFF2-40B4-BE49-F238E27FC236}">
                  <a16:creationId xmlns:a16="http://schemas.microsoft.com/office/drawing/2014/main" id="{9C065F3C-1F72-7022-BCDB-CC8E7E61F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550" y="571500"/>
              <a:ext cx="330200" cy="330200"/>
            </a:xfrm>
            <a:prstGeom prst="rect">
              <a:avLst/>
            </a:prstGeom>
          </p:spPr>
        </p:pic>
        <p:pic>
          <p:nvPicPr>
            <p:cNvPr id="50" name="Picture 14">
              <a:extLst>
                <a:ext uri="{FF2B5EF4-FFF2-40B4-BE49-F238E27FC236}">
                  <a16:creationId xmlns:a16="http://schemas.microsoft.com/office/drawing/2014/main" id="{9B09813E-EF08-C65D-98FA-1C53BB4C4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8550" y="571500"/>
              <a:ext cx="330200" cy="3302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BB493D-1646-F3D2-96A8-9AFCF50A1B74}"/>
              </a:ext>
            </a:extLst>
          </p:cNvPr>
          <p:cNvSpPr txBox="1"/>
          <p:nvPr/>
        </p:nvSpPr>
        <p:spPr>
          <a:xfrm>
            <a:off x="757320" y="2151833"/>
            <a:ext cx="70912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Main </a:t>
            </a:r>
            <a:r>
              <a:rPr lang="ko-KR" altLang="en-US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함수</a:t>
            </a:r>
            <a:endParaRPr lang="en-US" altLang="ko-KR" sz="6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F809CAD6-C2BC-7F9A-1058-F29B6B35AA08}"/>
              </a:ext>
            </a:extLst>
          </p:cNvPr>
          <p:cNvSpPr txBox="1"/>
          <p:nvPr/>
        </p:nvSpPr>
        <p:spPr>
          <a:xfrm>
            <a:off x="7391399" y="2151833"/>
            <a:ext cx="10164679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FFFFFF"/>
                </a:solidFill>
                <a:latin typeface="Gmarket Sans Light"/>
                <a:ea typeface="Gmarket Sans Light"/>
              </a:rPr>
              <a:t>//</a:t>
            </a:r>
            <a:r>
              <a:rPr lang="ko-KR" altLang="en-US" sz="2400" b="0" i="0" u="none" strike="noStrike" dirty="0">
                <a:solidFill>
                  <a:srgbClr val="FFFFFF"/>
                </a:solidFill>
                <a:latin typeface="Gmarket Sans Light"/>
                <a:ea typeface="Gmarket Sans Light"/>
              </a:rPr>
              <a:t> 프로그램의 주 실행의 흐름을 담당</a:t>
            </a:r>
            <a:endParaRPr lang="en-US" sz="2400" b="0" i="0" u="none" strike="noStrike" dirty="0">
              <a:solidFill>
                <a:srgbClr val="FFFFFF"/>
              </a:solidFill>
              <a:latin typeface="Gmarket Sans Ligh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9E1F2C-89E7-EFB8-A342-30FF1B2890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382" y="3167493"/>
            <a:ext cx="5570882" cy="58241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FEE492-22DB-454D-2E5F-168ACE946F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0551" y="3167500"/>
            <a:ext cx="10835527" cy="58240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D31530-E1C6-DC60-F726-A7857290A11E}"/>
              </a:ext>
            </a:extLst>
          </p:cNvPr>
          <p:cNvSpPr txBox="1"/>
          <p:nvPr/>
        </p:nvSpPr>
        <p:spPr>
          <a:xfrm>
            <a:off x="749300" y="9381051"/>
            <a:ext cx="2993192" cy="521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게임 시작 →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FBDEAF-159D-25C8-A1AD-0BD5696DB22E}"/>
              </a:ext>
            </a:extLst>
          </p:cNvPr>
          <p:cNvSpPr txBox="1"/>
          <p:nvPr/>
        </p:nvSpPr>
        <p:spPr>
          <a:xfrm>
            <a:off x="2612223" y="9379315"/>
            <a:ext cx="26558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그리드 표시→ </a:t>
            </a:r>
            <a:endParaRPr lang="ko-KR" alt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12F723-7B6E-3F53-2355-4BD1218E3FAF}"/>
              </a:ext>
            </a:extLst>
          </p:cNvPr>
          <p:cNvSpPr txBox="1"/>
          <p:nvPr/>
        </p:nvSpPr>
        <p:spPr>
          <a:xfrm>
            <a:off x="4865668" y="9379315"/>
            <a:ext cx="29931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Light" panose="020B0600000101010101" charset="-127"/>
                <a:ea typeface="Gmarket Sans Light" panose="020B0600000101010101" charset="-127"/>
                <a:cs typeface="+mn-cs"/>
              </a:rPr>
              <a:t>게임 규칙 설명→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987F6E-D23B-5C48-BCFA-19559AB23B92}"/>
              </a:ext>
            </a:extLst>
          </p:cNvPr>
          <p:cNvSpPr txBox="1"/>
          <p:nvPr/>
        </p:nvSpPr>
        <p:spPr>
          <a:xfrm>
            <a:off x="7521506" y="9379315"/>
            <a:ext cx="57435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Light" panose="020B0600000101010101" charset="-127"/>
                <a:ea typeface="Gmarket Sans Light" panose="020B0600000101010101" charset="-127"/>
                <a:cs typeface="+mn-cs"/>
              </a:rPr>
              <a:t>사용자 입력에 따른 게임 진행→ 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56BBF1-B3CC-0FA5-167F-F67E2EFB6543}"/>
              </a:ext>
            </a:extLst>
          </p:cNvPr>
          <p:cNvSpPr txBox="1"/>
          <p:nvPr/>
        </p:nvSpPr>
        <p:spPr>
          <a:xfrm>
            <a:off x="12372975" y="9379315"/>
            <a:ext cx="58959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Light" panose="020B0600000101010101" charset="-127"/>
                <a:ea typeface="Gmarket Sans Light" panose="020B0600000101010101" charset="-127"/>
                <a:cs typeface="+mn-cs"/>
              </a:rPr>
              <a:t>모두 맞추면 종료 및 경과 시간 출력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Light" panose="020B0600000101010101" charset="-127"/>
                <a:ea typeface="Gmarket Sans Light" panose="020B0600000101010101" charset="-127"/>
                <a:cs typeface="+mn-cs"/>
              </a:rPr>
              <a:t>.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433BE746-A465-6611-2B4F-7973CDB83034}"/>
                  </a:ext>
                </a:extLst>
              </p14:cNvPr>
              <p14:cNvContentPartPr/>
              <p14:nvPr/>
            </p14:nvContentPartPr>
            <p14:xfrm>
              <a:off x="2674769" y="6684042"/>
              <a:ext cx="1623240" cy="8424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433BE746-A465-6611-2B4F-7973CDB8303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21129" y="6576402"/>
                <a:ext cx="173088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F3AB27B2-2FF1-20F5-1CC7-C55190A3D40C}"/>
                  </a:ext>
                </a:extLst>
              </p14:cNvPr>
              <p14:cNvContentPartPr/>
              <p14:nvPr/>
            </p14:nvContentPartPr>
            <p14:xfrm>
              <a:off x="2396849" y="7403682"/>
              <a:ext cx="1516680" cy="7992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F3AB27B2-2FF1-20F5-1CC7-C55190A3D40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42849" y="7296042"/>
                <a:ext cx="16243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7B2B3A93-3212-607E-7F26-F138A9AF16D3}"/>
                  </a:ext>
                </a:extLst>
              </p14:cNvPr>
              <p14:cNvContentPartPr/>
              <p14:nvPr/>
            </p14:nvContentPartPr>
            <p14:xfrm>
              <a:off x="2346809" y="8077962"/>
              <a:ext cx="1833120" cy="4572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7B2B3A93-3212-607E-7F26-F138A9AF16D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92809" y="7970322"/>
                <a:ext cx="19407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39FEBE3C-D5C1-3748-B954-D8B9FDEC0C6E}"/>
                  </a:ext>
                </a:extLst>
              </p14:cNvPr>
              <p14:cNvContentPartPr/>
              <p14:nvPr/>
            </p14:nvContentPartPr>
            <p14:xfrm>
              <a:off x="8915400" y="4152900"/>
              <a:ext cx="2077560" cy="7812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39FEBE3C-D5C1-3748-B954-D8B9FDEC0C6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61760" y="4045260"/>
                <a:ext cx="218520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19ABB8B3-AB24-D9B8-8C9A-EED26BA71CD7}"/>
                  </a:ext>
                </a:extLst>
              </p14:cNvPr>
              <p14:cNvContentPartPr/>
              <p14:nvPr/>
            </p14:nvContentPartPr>
            <p14:xfrm>
              <a:off x="9601200" y="7886700"/>
              <a:ext cx="4343400" cy="16332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19ABB8B3-AB24-D9B8-8C9A-EED26BA71CD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47556" y="7778541"/>
                <a:ext cx="4451049" cy="3792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179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7" grpId="0"/>
      <p:bldP spid="21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BC9C464-3D01-A506-0A24-6387CB62C637}"/>
              </a:ext>
            </a:extLst>
          </p:cNvPr>
          <p:cNvCxnSpPr>
            <a:cxnSpLocks/>
          </p:cNvCxnSpPr>
          <p:nvPr/>
        </p:nvCxnSpPr>
        <p:spPr>
          <a:xfrm>
            <a:off x="749300" y="1824341"/>
            <a:ext cx="17703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7F017F-D0B2-C3E2-B3AD-4917C935AE28}"/>
              </a:ext>
            </a:extLst>
          </p:cNvPr>
          <p:cNvSpPr txBox="1"/>
          <p:nvPr/>
        </p:nvSpPr>
        <p:spPr>
          <a:xfrm>
            <a:off x="16761741" y="905949"/>
            <a:ext cx="900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01</a:t>
            </a:r>
            <a:endParaRPr lang="ko-KR" altLang="en-US" sz="4800" dirty="0">
              <a:solidFill>
                <a:schemeClr val="accent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2A395B-52C5-0122-134B-F6C3EF150848}"/>
              </a:ext>
            </a:extLst>
          </p:cNvPr>
          <p:cNvSpPr txBox="1"/>
          <p:nvPr/>
        </p:nvSpPr>
        <p:spPr>
          <a:xfrm>
            <a:off x="1076200" y="1116274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기존 소스 분석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067563-3587-F497-067B-1916BCD292E5}"/>
              </a:ext>
            </a:extLst>
          </p:cNvPr>
          <p:cNvGrpSpPr/>
          <p:nvPr/>
        </p:nvGrpSpPr>
        <p:grpSpPr>
          <a:xfrm>
            <a:off x="1098550" y="762907"/>
            <a:ext cx="1600200" cy="330200"/>
            <a:chOff x="1098550" y="571500"/>
            <a:chExt cx="1600200" cy="330200"/>
          </a:xfrm>
        </p:grpSpPr>
        <p:pic>
          <p:nvPicPr>
            <p:cNvPr id="48" name="Picture 12">
              <a:extLst>
                <a:ext uri="{FF2B5EF4-FFF2-40B4-BE49-F238E27FC236}">
                  <a16:creationId xmlns:a16="http://schemas.microsoft.com/office/drawing/2014/main" id="{62640C74-5A88-C4F9-051D-8A87373B6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550" y="571500"/>
              <a:ext cx="330200" cy="330200"/>
            </a:xfrm>
            <a:prstGeom prst="rect">
              <a:avLst/>
            </a:prstGeom>
          </p:spPr>
        </p:pic>
        <p:pic>
          <p:nvPicPr>
            <p:cNvPr id="49" name="Picture 13">
              <a:extLst>
                <a:ext uri="{FF2B5EF4-FFF2-40B4-BE49-F238E27FC236}">
                  <a16:creationId xmlns:a16="http://schemas.microsoft.com/office/drawing/2014/main" id="{9C065F3C-1F72-7022-BCDB-CC8E7E61F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3550" y="571500"/>
              <a:ext cx="330200" cy="330200"/>
            </a:xfrm>
            <a:prstGeom prst="rect">
              <a:avLst/>
            </a:prstGeom>
          </p:spPr>
        </p:pic>
        <p:pic>
          <p:nvPicPr>
            <p:cNvPr id="50" name="Picture 14">
              <a:extLst>
                <a:ext uri="{FF2B5EF4-FFF2-40B4-BE49-F238E27FC236}">
                  <a16:creationId xmlns:a16="http://schemas.microsoft.com/office/drawing/2014/main" id="{9B09813E-EF08-C65D-98FA-1C53BB4C4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8550" y="571500"/>
              <a:ext cx="330200" cy="3302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BB493D-1646-F3D2-96A8-9AFCF50A1B74}"/>
              </a:ext>
            </a:extLst>
          </p:cNvPr>
          <p:cNvSpPr txBox="1"/>
          <p:nvPr/>
        </p:nvSpPr>
        <p:spPr>
          <a:xfrm>
            <a:off x="757320" y="2151833"/>
            <a:ext cx="70912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 err="1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intro_</a:t>
            </a:r>
            <a:r>
              <a:rPr lang="ko-KR" altLang="en-US" sz="6000" err="1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game</a:t>
            </a:r>
            <a:r>
              <a:rPr lang="ko-KR" altLang="en-US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함수</a:t>
            </a:r>
            <a:endParaRPr lang="en-US" altLang="ko-KR" sz="6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8BC8E4D2-99BD-9BAF-B97A-21CF601D09A1}"/>
              </a:ext>
            </a:extLst>
          </p:cNvPr>
          <p:cNvSpPr txBox="1"/>
          <p:nvPr/>
        </p:nvSpPr>
        <p:spPr>
          <a:xfrm>
            <a:off x="8674100" y="2151833"/>
            <a:ext cx="9309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400" dirty="0">
                <a:solidFill>
                  <a:srgbClr val="FFFFFF"/>
                </a:solidFill>
                <a:latin typeface="Gmarket Sans Light"/>
                <a:ea typeface="Gmarket Sans Light"/>
              </a:rPr>
              <a:t>//</a:t>
            </a:r>
            <a:r>
              <a:rPr lang="ko-KR" altLang="en-US" sz="2400" dirty="0">
                <a:solidFill>
                  <a:srgbClr val="FFFFFF"/>
                </a:solidFill>
                <a:latin typeface="Gmarket Sans Light"/>
                <a:ea typeface="Gmarket Sans Light"/>
              </a:rPr>
              <a:t> 사용자가 게임의 그리드의 크기를 선택하는 함수</a:t>
            </a:r>
            <a:endParaRPr lang="en-US" sz="2400" b="0" i="0" u="none" strike="noStrike" dirty="0">
              <a:solidFill>
                <a:srgbClr val="FFFFFF"/>
              </a:solidFill>
              <a:latin typeface="Gmarket Sans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30AE17-246C-25E2-28EC-CCE8D4A85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20" y="3848100"/>
            <a:ext cx="9415464" cy="37511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48D68B-3F9B-8118-B68F-DD9FDFA89AE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03" t="17597" b="-269"/>
          <a:stretch/>
        </p:blipFill>
        <p:spPr>
          <a:xfrm>
            <a:off x="10345470" y="3848100"/>
            <a:ext cx="7637730" cy="3971556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7DC6696-3FF7-182B-4090-13CC96CBA516}"/>
              </a:ext>
            </a:extLst>
          </p:cNvPr>
          <p:cNvCxnSpPr/>
          <p:nvPr/>
        </p:nvCxnSpPr>
        <p:spPr>
          <a:xfrm>
            <a:off x="3213324" y="6591300"/>
            <a:ext cx="546077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0DF78FF-9370-DB84-43B5-DE92596D955B}"/>
              </a:ext>
            </a:extLst>
          </p:cNvPr>
          <p:cNvGrpSpPr/>
          <p:nvPr/>
        </p:nvGrpSpPr>
        <p:grpSpPr>
          <a:xfrm>
            <a:off x="6266550" y="6591300"/>
            <a:ext cx="1388880" cy="1647720"/>
            <a:chOff x="6266550" y="6628860"/>
            <a:chExt cx="1388880" cy="164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CCCC1DB9-5D2A-4B5C-67A9-396062E60638}"/>
                    </a:ext>
                  </a:extLst>
                </p14:cNvPr>
                <p14:cNvContentPartPr/>
                <p14:nvPr/>
              </p14:nvContentPartPr>
              <p14:xfrm>
                <a:off x="6266550" y="6628860"/>
                <a:ext cx="1369800" cy="16250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CCCC1DB9-5D2A-4B5C-67A9-396062E606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47470" y="6610140"/>
                  <a:ext cx="1407600" cy="16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D3F609E-2D92-A60D-57FE-306B9ADBF404}"/>
                    </a:ext>
                  </a:extLst>
                </p14:cNvPr>
                <p14:cNvContentPartPr/>
                <p14:nvPr/>
              </p14:nvContentPartPr>
              <p14:xfrm>
                <a:off x="7355910" y="7963380"/>
                <a:ext cx="299520" cy="3132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D3F609E-2D92-A60D-57FE-306B9ADBF40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36830" y="7944660"/>
                  <a:ext cx="337320" cy="351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A72E6CF-F6DF-C608-5D79-60B54A647E1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33" t="2412" r="58701" b="45720"/>
          <a:stretch/>
        </p:blipFill>
        <p:spPr>
          <a:xfrm>
            <a:off x="7770936" y="6896101"/>
            <a:ext cx="3293141" cy="303431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F185407-5A6C-8513-741A-431404F05D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98663" y="6355966"/>
            <a:ext cx="3802350" cy="35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BC9C464-3D01-A506-0A24-6387CB62C637}"/>
              </a:ext>
            </a:extLst>
          </p:cNvPr>
          <p:cNvCxnSpPr>
            <a:cxnSpLocks/>
          </p:cNvCxnSpPr>
          <p:nvPr/>
        </p:nvCxnSpPr>
        <p:spPr>
          <a:xfrm>
            <a:off x="749300" y="1824341"/>
            <a:ext cx="17703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7F017F-D0B2-C3E2-B3AD-4917C935AE28}"/>
              </a:ext>
            </a:extLst>
          </p:cNvPr>
          <p:cNvSpPr txBox="1"/>
          <p:nvPr/>
        </p:nvSpPr>
        <p:spPr>
          <a:xfrm>
            <a:off x="16761741" y="905949"/>
            <a:ext cx="900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01</a:t>
            </a:r>
            <a:endParaRPr lang="ko-KR" altLang="en-US" sz="4800" dirty="0">
              <a:solidFill>
                <a:schemeClr val="accent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2A395B-52C5-0122-134B-F6C3EF150848}"/>
              </a:ext>
            </a:extLst>
          </p:cNvPr>
          <p:cNvSpPr txBox="1"/>
          <p:nvPr/>
        </p:nvSpPr>
        <p:spPr>
          <a:xfrm>
            <a:off x="1076200" y="1116274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기존 소스 분석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067563-3587-F497-067B-1916BCD292E5}"/>
              </a:ext>
            </a:extLst>
          </p:cNvPr>
          <p:cNvGrpSpPr/>
          <p:nvPr/>
        </p:nvGrpSpPr>
        <p:grpSpPr>
          <a:xfrm>
            <a:off x="1098550" y="762907"/>
            <a:ext cx="1600200" cy="330200"/>
            <a:chOff x="1098550" y="571500"/>
            <a:chExt cx="1600200" cy="330200"/>
          </a:xfrm>
        </p:grpSpPr>
        <p:pic>
          <p:nvPicPr>
            <p:cNvPr id="48" name="Picture 12">
              <a:extLst>
                <a:ext uri="{FF2B5EF4-FFF2-40B4-BE49-F238E27FC236}">
                  <a16:creationId xmlns:a16="http://schemas.microsoft.com/office/drawing/2014/main" id="{62640C74-5A88-C4F9-051D-8A87373B6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8550" y="571500"/>
              <a:ext cx="330200" cy="330200"/>
            </a:xfrm>
            <a:prstGeom prst="rect">
              <a:avLst/>
            </a:prstGeom>
          </p:spPr>
        </p:pic>
        <p:pic>
          <p:nvPicPr>
            <p:cNvPr id="49" name="Picture 13">
              <a:extLst>
                <a:ext uri="{FF2B5EF4-FFF2-40B4-BE49-F238E27FC236}">
                  <a16:creationId xmlns:a16="http://schemas.microsoft.com/office/drawing/2014/main" id="{9C065F3C-1F72-7022-BCDB-CC8E7E61F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550" y="571500"/>
              <a:ext cx="330200" cy="330200"/>
            </a:xfrm>
            <a:prstGeom prst="rect">
              <a:avLst/>
            </a:prstGeom>
          </p:spPr>
        </p:pic>
        <p:pic>
          <p:nvPicPr>
            <p:cNvPr id="50" name="Picture 14">
              <a:extLst>
                <a:ext uri="{FF2B5EF4-FFF2-40B4-BE49-F238E27FC236}">
                  <a16:creationId xmlns:a16="http://schemas.microsoft.com/office/drawing/2014/main" id="{9B09813E-EF08-C65D-98FA-1C53BB4C4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8550" y="571500"/>
              <a:ext cx="330200" cy="3302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BB493D-1646-F3D2-96A8-9AFCF50A1B74}"/>
              </a:ext>
            </a:extLst>
          </p:cNvPr>
          <p:cNvSpPr txBox="1"/>
          <p:nvPr/>
        </p:nvSpPr>
        <p:spPr>
          <a:xfrm>
            <a:off x="757320" y="2151833"/>
            <a:ext cx="74722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 err="1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display_rule</a:t>
            </a:r>
            <a:r>
              <a:rPr lang="ko-KR" altLang="en-US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함수</a:t>
            </a:r>
            <a:endParaRPr lang="en-US" altLang="ko-KR" sz="6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8BC8E4D2-99BD-9BAF-B97A-21CF601D09A1}"/>
              </a:ext>
            </a:extLst>
          </p:cNvPr>
          <p:cNvSpPr txBox="1"/>
          <p:nvPr/>
        </p:nvSpPr>
        <p:spPr>
          <a:xfrm>
            <a:off x="8674100" y="2151833"/>
            <a:ext cx="9309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400" dirty="0">
                <a:solidFill>
                  <a:srgbClr val="FFFFFF"/>
                </a:solidFill>
                <a:latin typeface="Gmarket Sans Light"/>
                <a:ea typeface="Gmarket Sans Light"/>
              </a:rPr>
              <a:t>//</a:t>
            </a:r>
            <a:r>
              <a:rPr lang="ko-KR" altLang="en-US" sz="2400" dirty="0">
                <a:solidFill>
                  <a:srgbClr val="FFFFFF"/>
                </a:solidFill>
                <a:latin typeface="Gmarket Sans Light"/>
                <a:ea typeface="Gmarket Sans Light"/>
              </a:rPr>
              <a:t> 게임 규칙 설명 및 </a:t>
            </a:r>
            <a:r>
              <a:rPr lang="en-US" altLang="ko-KR" sz="2400" dirty="0">
                <a:solidFill>
                  <a:srgbClr val="FFFFFF"/>
                </a:solidFill>
                <a:latin typeface="Gmarket Sans Light"/>
                <a:ea typeface="Gmarket Sans Light"/>
              </a:rPr>
              <a:t>5</a:t>
            </a:r>
            <a:r>
              <a:rPr lang="ko-KR" altLang="en-US" sz="2400" dirty="0">
                <a:solidFill>
                  <a:srgbClr val="FFFFFF"/>
                </a:solidFill>
                <a:latin typeface="Gmarket Sans Light"/>
                <a:ea typeface="Gmarket Sans Light"/>
              </a:rPr>
              <a:t>초 동안 정답 화면을 보여줌</a:t>
            </a:r>
            <a:r>
              <a:rPr lang="en-US" altLang="ko-KR" sz="2400" dirty="0">
                <a:solidFill>
                  <a:srgbClr val="FFFFFF"/>
                </a:solidFill>
                <a:latin typeface="Gmarket Sans Light"/>
                <a:ea typeface="Gmarket Sans Light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latin typeface="Gmarket Sans Light"/>
                <a:ea typeface="Gmarket Sans Light"/>
              </a:rPr>
              <a:t>그 후 문제 </a:t>
            </a:r>
            <a:r>
              <a:rPr lang="ko-KR" altLang="en-US" sz="2400" dirty="0">
                <a:solidFill>
                  <a:srgbClr val="FFFFFF"/>
                </a:solidFill>
                <a:latin typeface="Gmarket Sans Light"/>
                <a:ea typeface="Gmarket Sans Light"/>
              </a:rPr>
              <a:t>화면으로 전환</a:t>
            </a:r>
            <a:endParaRPr lang="en-US" sz="2400" b="0" i="0" u="none" strike="noStrike" dirty="0">
              <a:solidFill>
                <a:srgbClr val="FFFFFF"/>
              </a:solidFill>
              <a:latin typeface="Gmarket Sans Ligh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1F86EE-445A-C7CA-1C45-3806CE70F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304" y="3282505"/>
            <a:ext cx="8828896" cy="58310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6F2C0C-CC6A-FCCD-5FF6-621335171AD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33" r="2861"/>
          <a:stretch/>
        </p:blipFill>
        <p:spPr>
          <a:xfrm>
            <a:off x="9813259" y="3263461"/>
            <a:ext cx="7848600" cy="58501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2A73167-B94F-FF91-1BB1-B5C3A29BD4BB}"/>
              </a:ext>
            </a:extLst>
          </p:cNvPr>
          <p:cNvSpPr/>
          <p:nvPr/>
        </p:nvSpPr>
        <p:spPr>
          <a:xfrm>
            <a:off x="2057400" y="3924300"/>
            <a:ext cx="7391400" cy="2286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53DB5F4-D6D7-D45E-DD85-1ACEDF04AF51}"/>
              </a:ext>
            </a:extLst>
          </p:cNvPr>
          <p:cNvGrpSpPr/>
          <p:nvPr/>
        </p:nvGrpSpPr>
        <p:grpSpPr>
          <a:xfrm>
            <a:off x="9101089" y="3310276"/>
            <a:ext cx="799200" cy="615240"/>
            <a:chOff x="9101089" y="3310276"/>
            <a:chExt cx="799200" cy="61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7615C58-B06A-47C9-1206-CF462D4812A2}"/>
                    </a:ext>
                  </a:extLst>
                </p14:cNvPr>
                <p14:cNvContentPartPr/>
                <p14:nvPr/>
              </p14:nvContentPartPr>
              <p14:xfrm>
                <a:off x="9101089" y="3398476"/>
                <a:ext cx="768960" cy="5270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47615C58-B06A-47C9-1206-CF462D4812A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82009" y="3379756"/>
                  <a:ext cx="80640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4B335BC-CCE5-8756-7904-BE8C5E838AD5}"/>
                    </a:ext>
                  </a:extLst>
                </p14:cNvPr>
                <p14:cNvContentPartPr/>
                <p14:nvPr/>
              </p14:nvContentPartPr>
              <p14:xfrm>
                <a:off x="9813529" y="3310276"/>
                <a:ext cx="86760" cy="2433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4B335BC-CCE5-8756-7904-BE8C5E838A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94809" y="3291556"/>
                  <a:ext cx="124560" cy="281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2CF3BE4-6979-D110-9C52-B94A59B7D96E}"/>
              </a:ext>
            </a:extLst>
          </p:cNvPr>
          <p:cNvSpPr/>
          <p:nvPr/>
        </p:nvSpPr>
        <p:spPr>
          <a:xfrm>
            <a:off x="2063750" y="6852095"/>
            <a:ext cx="6851650" cy="19593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C988E21-0074-EB5F-15FB-C94AC6EEB9CE}"/>
              </a:ext>
            </a:extLst>
          </p:cNvPr>
          <p:cNvGrpSpPr/>
          <p:nvPr/>
        </p:nvGrpSpPr>
        <p:grpSpPr>
          <a:xfrm rot="18901768" flipV="1">
            <a:off x="9015914" y="7654992"/>
            <a:ext cx="799200" cy="615240"/>
            <a:chOff x="9101089" y="3310276"/>
            <a:chExt cx="799200" cy="61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5FE533C0-08C8-29BE-D89D-282EDA2BF999}"/>
                    </a:ext>
                  </a:extLst>
                </p14:cNvPr>
                <p14:cNvContentPartPr/>
                <p14:nvPr/>
              </p14:nvContentPartPr>
              <p14:xfrm>
                <a:off x="9101089" y="3398476"/>
                <a:ext cx="768960" cy="5270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5FE533C0-08C8-29BE-D89D-282EDA2BF99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82009" y="3379396"/>
                  <a:ext cx="80640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A652C5C7-5985-EBD0-FF66-D4408A7377BB}"/>
                    </a:ext>
                  </a:extLst>
                </p14:cNvPr>
                <p14:cNvContentPartPr/>
                <p14:nvPr/>
              </p14:nvContentPartPr>
              <p14:xfrm>
                <a:off x="9813529" y="3310276"/>
                <a:ext cx="86760" cy="243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A652C5C7-5985-EBD0-FF66-D4408A7377B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794809" y="3291196"/>
                  <a:ext cx="124560" cy="2811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D38C4EA5-50DC-D741-C4C5-79CDB2F52A4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31900" y="3238500"/>
            <a:ext cx="6685014" cy="58032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E15448F3-1D4F-C8EF-9622-6A67F4BC8FF3}"/>
                  </a:ext>
                </a:extLst>
              </p14:cNvPr>
              <p14:cNvContentPartPr/>
              <p14:nvPr/>
            </p14:nvContentPartPr>
            <p14:xfrm>
              <a:off x="2075727" y="6659836"/>
              <a:ext cx="3447360" cy="3924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E15448F3-1D4F-C8EF-9622-6A67F4BC8FF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21727" y="6552196"/>
                <a:ext cx="3555000" cy="25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668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BC9C464-3D01-A506-0A24-6387CB62C637}"/>
              </a:ext>
            </a:extLst>
          </p:cNvPr>
          <p:cNvCxnSpPr>
            <a:cxnSpLocks/>
          </p:cNvCxnSpPr>
          <p:nvPr/>
        </p:nvCxnSpPr>
        <p:spPr>
          <a:xfrm>
            <a:off x="749300" y="1824341"/>
            <a:ext cx="17703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7F017F-D0B2-C3E2-B3AD-4917C935AE28}"/>
              </a:ext>
            </a:extLst>
          </p:cNvPr>
          <p:cNvSpPr txBox="1"/>
          <p:nvPr/>
        </p:nvSpPr>
        <p:spPr>
          <a:xfrm>
            <a:off x="16761741" y="905949"/>
            <a:ext cx="900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01</a:t>
            </a:r>
            <a:endParaRPr lang="ko-KR" altLang="en-US" sz="4800" dirty="0">
              <a:solidFill>
                <a:schemeClr val="accent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2A395B-52C5-0122-134B-F6C3EF150848}"/>
              </a:ext>
            </a:extLst>
          </p:cNvPr>
          <p:cNvSpPr txBox="1"/>
          <p:nvPr/>
        </p:nvSpPr>
        <p:spPr>
          <a:xfrm>
            <a:off x="1076200" y="1116274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market Sans Light" panose="020B0600000101010101" charset="-127"/>
                <a:ea typeface="Gmarket Sans Light" panose="020B0600000101010101" charset="-127"/>
              </a:rPr>
              <a:t>기존 소스 분석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067563-3587-F497-067B-1916BCD292E5}"/>
              </a:ext>
            </a:extLst>
          </p:cNvPr>
          <p:cNvGrpSpPr/>
          <p:nvPr/>
        </p:nvGrpSpPr>
        <p:grpSpPr>
          <a:xfrm>
            <a:off x="1098550" y="762907"/>
            <a:ext cx="1600200" cy="330200"/>
            <a:chOff x="1098550" y="571500"/>
            <a:chExt cx="1600200" cy="330200"/>
          </a:xfrm>
        </p:grpSpPr>
        <p:pic>
          <p:nvPicPr>
            <p:cNvPr id="48" name="Picture 12">
              <a:extLst>
                <a:ext uri="{FF2B5EF4-FFF2-40B4-BE49-F238E27FC236}">
                  <a16:creationId xmlns:a16="http://schemas.microsoft.com/office/drawing/2014/main" id="{62640C74-5A88-C4F9-051D-8A87373B6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8550" y="571500"/>
              <a:ext cx="330200" cy="330200"/>
            </a:xfrm>
            <a:prstGeom prst="rect">
              <a:avLst/>
            </a:prstGeom>
          </p:spPr>
        </p:pic>
        <p:pic>
          <p:nvPicPr>
            <p:cNvPr id="49" name="Picture 13">
              <a:extLst>
                <a:ext uri="{FF2B5EF4-FFF2-40B4-BE49-F238E27FC236}">
                  <a16:creationId xmlns:a16="http://schemas.microsoft.com/office/drawing/2014/main" id="{9C065F3C-1F72-7022-BCDB-CC8E7E61F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550" y="571500"/>
              <a:ext cx="330200" cy="330200"/>
            </a:xfrm>
            <a:prstGeom prst="rect">
              <a:avLst/>
            </a:prstGeom>
          </p:spPr>
        </p:pic>
        <p:pic>
          <p:nvPicPr>
            <p:cNvPr id="50" name="Picture 14">
              <a:extLst>
                <a:ext uri="{FF2B5EF4-FFF2-40B4-BE49-F238E27FC236}">
                  <a16:creationId xmlns:a16="http://schemas.microsoft.com/office/drawing/2014/main" id="{9B09813E-EF08-C65D-98FA-1C53BB4C4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8550" y="571500"/>
              <a:ext cx="330200" cy="3302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BB493D-1646-F3D2-96A8-9AFCF50A1B74}"/>
              </a:ext>
            </a:extLst>
          </p:cNvPr>
          <p:cNvSpPr txBox="1"/>
          <p:nvPr/>
        </p:nvSpPr>
        <p:spPr>
          <a:xfrm>
            <a:off x="757320" y="2151833"/>
            <a:ext cx="81317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 err="1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game_control</a:t>
            </a:r>
            <a:r>
              <a:rPr lang="en-US" altLang="ko-KR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함수</a:t>
            </a:r>
            <a:endParaRPr lang="en-US" altLang="ko-KR" sz="6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8BC8E4D2-99BD-9BAF-B97A-21CF601D09A1}"/>
              </a:ext>
            </a:extLst>
          </p:cNvPr>
          <p:cNvSpPr txBox="1"/>
          <p:nvPr/>
        </p:nvSpPr>
        <p:spPr>
          <a:xfrm>
            <a:off x="9131300" y="2151833"/>
            <a:ext cx="9309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400" dirty="0">
                <a:solidFill>
                  <a:srgbClr val="FFFFFF"/>
                </a:solidFill>
                <a:latin typeface="Gmarket Sans Light"/>
                <a:ea typeface="Gmarket Sans Light"/>
              </a:rPr>
              <a:t>//</a:t>
            </a:r>
            <a:r>
              <a:rPr lang="ko-KR" altLang="en-US" sz="2400" dirty="0">
                <a:solidFill>
                  <a:srgbClr val="FFFFFF"/>
                </a:solidFill>
                <a:latin typeface="Gmarket Sans Light"/>
                <a:ea typeface="Gmarket Sans Light"/>
              </a:rPr>
              <a:t> 사용자가 두 숫자를 입력해 문자를 맞추는 게임 진행을 제어</a:t>
            </a:r>
            <a:endParaRPr lang="en-US" sz="2400" b="0" i="0" u="none" strike="noStrike" dirty="0">
              <a:solidFill>
                <a:srgbClr val="FFFFFF"/>
              </a:solidFill>
              <a:latin typeface="Gmarket Sans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B4FEEA-8421-4FD8-ECF7-E28085A8DEA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4390"/>
          <a:stretch/>
        </p:blipFill>
        <p:spPr>
          <a:xfrm>
            <a:off x="8301854" y="3272418"/>
            <a:ext cx="5258038" cy="43286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B49417-DB29-E75B-12A8-A0EC320C4E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948" y="3253253"/>
            <a:ext cx="7224127" cy="66146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CBB087-F2C1-39AD-72F1-6500DB90D8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0488" y="3253253"/>
            <a:ext cx="5380771" cy="47858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297BFA7-3B00-4104-D14A-44896D3A2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9903" y="3272418"/>
            <a:ext cx="9130479" cy="5528682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80F1AFFB-C769-2261-1E4C-CCA6DD2F838F}"/>
              </a:ext>
            </a:extLst>
          </p:cNvPr>
          <p:cNvGrpSpPr/>
          <p:nvPr/>
        </p:nvGrpSpPr>
        <p:grpSpPr>
          <a:xfrm rot="20096638">
            <a:off x="6018335" y="6956644"/>
            <a:ext cx="3555588" cy="745637"/>
            <a:chOff x="5982743" y="6656663"/>
            <a:chExt cx="2617920" cy="54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FF7C4222-3B9E-C7D2-AAF4-79CD825FC89E}"/>
                    </a:ext>
                  </a:extLst>
                </p14:cNvPr>
                <p14:cNvContentPartPr/>
                <p14:nvPr/>
              </p14:nvContentPartPr>
              <p14:xfrm>
                <a:off x="5982743" y="6656663"/>
                <a:ext cx="2609640" cy="5490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FF7C4222-3B9E-C7D2-AAF4-79CD825FC89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68959" y="6642620"/>
                  <a:ext cx="2637473" cy="5765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9C35AF6-BF76-837D-1AC0-3AE195966661}"/>
                    </a:ext>
                  </a:extLst>
                </p14:cNvPr>
                <p14:cNvContentPartPr/>
                <p14:nvPr/>
              </p14:nvContentPartPr>
              <p14:xfrm>
                <a:off x="8455223" y="6861143"/>
                <a:ext cx="145440" cy="2545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9C35AF6-BF76-837D-1AC0-3AE19596666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41157" y="6847342"/>
                  <a:ext cx="173307" cy="28238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0AEEEF7F-DB4C-D7B0-A00F-09C63FE40F86}"/>
                  </a:ext>
                </a:extLst>
              </p14:cNvPr>
              <p14:cNvContentPartPr/>
              <p14:nvPr/>
            </p14:nvContentPartPr>
            <p14:xfrm>
              <a:off x="13156200" y="4610100"/>
              <a:ext cx="3988800" cy="13824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0AEEEF7F-DB4C-D7B0-A00F-09C63FE40F8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137120" y="4591020"/>
                <a:ext cx="40266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FC30117E-C423-D762-77A6-476CCEB1CDBE}"/>
                  </a:ext>
                </a:extLst>
              </p14:cNvPr>
              <p14:cNvContentPartPr/>
              <p14:nvPr/>
            </p14:nvContentPartPr>
            <p14:xfrm>
              <a:off x="2418401" y="7799784"/>
              <a:ext cx="3554280" cy="84312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FC30117E-C423-D762-77A6-476CCEB1CD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64401" y="7691784"/>
                <a:ext cx="3661920" cy="10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D2882CCB-4351-C3B1-6BF5-9476C6B1F501}"/>
                  </a:ext>
                </a:extLst>
              </p14:cNvPr>
              <p14:cNvContentPartPr/>
              <p14:nvPr/>
            </p14:nvContentPartPr>
            <p14:xfrm>
              <a:off x="10786815" y="3523888"/>
              <a:ext cx="468000" cy="49752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D2882CCB-4351-C3B1-6BF5-9476C6B1F50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780695" y="3517768"/>
                <a:ext cx="480240" cy="5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04F82F8F-892D-6F93-0C7C-03F0557B4B90}"/>
                  </a:ext>
                </a:extLst>
              </p14:cNvPr>
              <p14:cNvContentPartPr/>
              <p14:nvPr/>
            </p14:nvContentPartPr>
            <p14:xfrm>
              <a:off x="10754055" y="5562928"/>
              <a:ext cx="508320" cy="555840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04F82F8F-892D-6F93-0C7C-03F0557B4B9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747935" y="5556808"/>
                <a:ext cx="52056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4CD8BBFD-4422-08EA-91E7-3E31A7B220FB}"/>
                  </a:ext>
                </a:extLst>
              </p14:cNvPr>
              <p14:cNvContentPartPr/>
              <p14:nvPr/>
            </p14:nvContentPartPr>
            <p14:xfrm>
              <a:off x="1811081" y="6487164"/>
              <a:ext cx="4687200" cy="116640"/>
            </p14:xfrm>
          </p:contentPart>
        </mc:Choice>
        <mc:Fallback xmlns=""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4CD8BBFD-4422-08EA-91E7-3E31A7B220F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57441" y="6379164"/>
                <a:ext cx="4794840" cy="33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606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626</Words>
  <Application>Microsoft Office PowerPoint</Application>
  <PresentationFormat>사용자 지정</PresentationFormat>
  <Paragraphs>186</Paragraphs>
  <Slides>28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맑은 고딕</vt:lpstr>
      <vt:lpstr>배달의민족 도현</vt:lpstr>
      <vt:lpstr>Gmarket Sans Medium</vt:lpstr>
      <vt:lpstr>SB 어그로 Medium</vt:lpstr>
      <vt:lpstr>Arial</vt:lpstr>
      <vt:lpstr>Gmarket Sans Light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최유진</dc:creator>
  <cp:lastModifiedBy>유진 최</cp:lastModifiedBy>
  <cp:revision>8</cp:revision>
  <dcterms:created xsi:type="dcterms:W3CDTF">2006-08-16T00:00:00Z</dcterms:created>
  <dcterms:modified xsi:type="dcterms:W3CDTF">2024-10-09T23:53:15Z</dcterms:modified>
</cp:coreProperties>
</file>